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0" r:id="rId1"/>
    <p:sldMasterId id="2147483678" r:id="rId2"/>
    <p:sldMasterId id="2147483687" r:id="rId3"/>
  </p:sldMasterIdLst>
  <p:notesMasterIdLst>
    <p:notesMasterId r:id="rId30"/>
  </p:notesMasterIdLst>
  <p:handoutMasterIdLst>
    <p:handoutMasterId r:id="rId31"/>
  </p:handoutMasterIdLst>
  <p:sldIdLst>
    <p:sldId id="337" r:id="rId4"/>
    <p:sldId id="385" r:id="rId5"/>
    <p:sldId id="351" r:id="rId6"/>
    <p:sldId id="371" r:id="rId7"/>
    <p:sldId id="342" r:id="rId8"/>
    <p:sldId id="382" r:id="rId9"/>
    <p:sldId id="367" r:id="rId10"/>
    <p:sldId id="361" r:id="rId11"/>
    <p:sldId id="365" r:id="rId12"/>
    <p:sldId id="354" r:id="rId13"/>
    <p:sldId id="372" r:id="rId14"/>
    <p:sldId id="349" r:id="rId15"/>
    <p:sldId id="378" r:id="rId16"/>
    <p:sldId id="379" r:id="rId17"/>
    <p:sldId id="344" r:id="rId18"/>
    <p:sldId id="346" r:id="rId19"/>
    <p:sldId id="366" r:id="rId20"/>
    <p:sldId id="375" r:id="rId21"/>
    <p:sldId id="376" r:id="rId22"/>
    <p:sldId id="358" r:id="rId23"/>
    <p:sldId id="374" r:id="rId24"/>
    <p:sldId id="369" r:id="rId25"/>
    <p:sldId id="350" r:id="rId26"/>
    <p:sldId id="355" r:id="rId27"/>
    <p:sldId id="377" r:id="rId28"/>
    <p:sldId id="384" r:id="rId29"/>
  </p:sldIdLst>
  <p:sldSz cx="9144000" cy="5715000" type="screen16x1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F21CD06A-7F10-4E43-98A2-FC8A036416E2}">
          <p14:sldIdLst>
            <p14:sldId id="337"/>
            <p14:sldId id="385"/>
            <p14:sldId id="351"/>
            <p14:sldId id="371"/>
            <p14:sldId id="342"/>
            <p14:sldId id="382"/>
            <p14:sldId id="367"/>
            <p14:sldId id="361"/>
            <p14:sldId id="365"/>
            <p14:sldId id="354"/>
            <p14:sldId id="372"/>
            <p14:sldId id="349"/>
            <p14:sldId id="378"/>
            <p14:sldId id="379"/>
            <p14:sldId id="344"/>
            <p14:sldId id="346"/>
            <p14:sldId id="366"/>
            <p14:sldId id="375"/>
            <p14:sldId id="376"/>
            <p14:sldId id="358"/>
            <p14:sldId id="374"/>
            <p14:sldId id="369"/>
            <p14:sldId id="350"/>
            <p14:sldId id="355"/>
            <p14:sldId id="377"/>
            <p14:sldId id="38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8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 lia" initials="Al" lastIdx="1" clrIdx="0">
    <p:extLst>
      <p:ext uri="{19B8F6BF-5375-455C-9EA6-DF929625EA0E}">
        <p15:presenceInfo xmlns:p15="http://schemas.microsoft.com/office/powerpoint/2012/main" userId="f4a2d0bf3ccef55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9D9D9"/>
    <a:srgbClr val="F2E2E2"/>
    <a:srgbClr val="BFBFBF"/>
    <a:srgbClr val="203864"/>
    <a:srgbClr val="EEECE1"/>
    <a:srgbClr val="F2F2F2"/>
    <a:srgbClr val="DDDFE6"/>
    <a:srgbClr val="262626"/>
    <a:srgbClr val="F1A40B"/>
    <a:srgbClr val="73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7292A2E-F333-43FB-9621-5CBBE7FDCDCB}" styleName="밝은 스타일 2 - 강조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734" autoAdjust="0"/>
    <p:restoredTop sz="94660"/>
  </p:normalViewPr>
  <p:slideViewPr>
    <p:cSldViewPr>
      <p:cViewPr>
        <p:scale>
          <a:sx n="98" d="100"/>
          <a:sy n="98" d="100"/>
        </p:scale>
        <p:origin x="984" y="82"/>
      </p:cViewPr>
      <p:guideLst>
        <p:guide orient="horz" pos="180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4" d="100"/>
          <a:sy n="84" d="100"/>
        </p:scale>
        <p:origin x="3828" y="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commentAuthors" Target="commentAuthors.xml"/><Relationship Id="rId37" Type="http://schemas.microsoft.com/office/2016/11/relationships/changesInfo" Target="changesInfos/changesInfo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notesMaster" Target="notesMasters/notesMaster1.xml"/><Relationship Id="rId35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 lia" userId="f4a2d0bf3ccef557" providerId="LiveId" clId="{800F734B-173E-430A-9755-C494FD533C51}"/>
    <pc:docChg chg="undo custSel addSld delSld modSld sldOrd modMainMaster modSection">
      <pc:chgData name="A lia" userId="f4a2d0bf3ccef557" providerId="LiveId" clId="{800F734B-173E-430A-9755-C494FD533C51}" dt="2019-10-07T01:57:47.884" v="2405"/>
      <pc:docMkLst>
        <pc:docMk/>
      </pc:docMkLst>
      <pc:sldChg chg="addSp delSp modSp">
        <pc:chgData name="A lia" userId="f4a2d0bf3ccef557" providerId="LiveId" clId="{800F734B-173E-430A-9755-C494FD533C51}" dt="2019-10-07T01:51:30.263" v="2199"/>
        <pc:sldMkLst>
          <pc:docMk/>
          <pc:sldMk cId="2901468121" sldId="349"/>
        </pc:sldMkLst>
        <pc:picChg chg="add del mod">
          <ac:chgData name="A lia" userId="f4a2d0bf3ccef557" providerId="LiveId" clId="{800F734B-173E-430A-9755-C494FD533C51}" dt="2019-10-07T01:51:30.263" v="2199"/>
          <ac:picMkLst>
            <pc:docMk/>
            <pc:sldMk cId="2901468121" sldId="349"/>
            <ac:picMk id="6" creationId="{FC4CBBB6-FF51-41BC-91A9-D8A005AFA6E0}"/>
          </ac:picMkLst>
        </pc:picChg>
      </pc:sldChg>
      <pc:sldChg chg="addSp delSp modSp">
        <pc:chgData name="A lia" userId="f4a2d0bf3ccef557" providerId="LiveId" clId="{800F734B-173E-430A-9755-C494FD533C51}" dt="2019-10-07T01:51:47.750" v="2204" actId="478"/>
        <pc:sldMkLst>
          <pc:docMk/>
          <pc:sldMk cId="565480075" sldId="361"/>
        </pc:sldMkLst>
        <pc:picChg chg="add del mod">
          <ac:chgData name="A lia" userId="f4a2d0bf3ccef557" providerId="LiveId" clId="{800F734B-173E-430A-9755-C494FD533C51}" dt="2019-10-07T01:51:47.750" v="2204" actId="478"/>
          <ac:picMkLst>
            <pc:docMk/>
            <pc:sldMk cId="565480075" sldId="361"/>
            <ac:picMk id="6" creationId="{719070E4-6287-42EC-8C80-E5D7AF142A9A}"/>
          </ac:picMkLst>
        </pc:picChg>
      </pc:sldChg>
      <pc:sldChg chg="modSp">
        <pc:chgData name="A lia" userId="f4a2d0bf3ccef557" providerId="LiveId" clId="{800F734B-173E-430A-9755-C494FD533C51}" dt="2019-10-07T01:06:34.584" v="0" actId="6549"/>
        <pc:sldMkLst>
          <pc:docMk/>
          <pc:sldMk cId="485753521" sldId="365"/>
        </pc:sldMkLst>
        <pc:graphicFrameChg chg="modGraphic">
          <ac:chgData name="A lia" userId="f4a2d0bf3ccef557" providerId="LiveId" clId="{800F734B-173E-430A-9755-C494FD533C51}" dt="2019-10-07T01:06:34.584" v="0" actId="6549"/>
          <ac:graphicFrameMkLst>
            <pc:docMk/>
            <pc:sldMk cId="485753521" sldId="365"/>
            <ac:graphicFrameMk id="7" creationId="{62E3D854-EE45-4E6B-B3DF-51EF6390D3F2}"/>
          </ac:graphicFrameMkLst>
        </pc:graphicFrameChg>
      </pc:sldChg>
      <pc:sldChg chg="addSp delSp modSp">
        <pc:chgData name="A lia" userId="f4a2d0bf3ccef557" providerId="LiveId" clId="{800F734B-173E-430A-9755-C494FD533C51}" dt="2019-10-07T01:54:48.876" v="2252" actId="1076"/>
        <pc:sldMkLst>
          <pc:docMk/>
          <pc:sldMk cId="3986207520" sldId="367"/>
        </pc:sldMkLst>
        <pc:spChg chg="add del">
          <ac:chgData name="A lia" userId="f4a2d0bf3ccef557" providerId="LiveId" clId="{800F734B-173E-430A-9755-C494FD533C51}" dt="2019-10-07T01:52:21.421" v="2209"/>
          <ac:spMkLst>
            <pc:docMk/>
            <pc:sldMk cId="3986207520" sldId="367"/>
            <ac:spMk id="11" creationId="{B6069558-B03A-4D97-9358-A4EFCF88F9EA}"/>
          </ac:spMkLst>
        </pc:spChg>
        <pc:spChg chg="add del mod">
          <ac:chgData name="A lia" userId="f4a2d0bf3ccef557" providerId="LiveId" clId="{800F734B-173E-430A-9755-C494FD533C51}" dt="2019-10-07T01:50:56.882" v="2185"/>
          <ac:spMkLst>
            <pc:docMk/>
            <pc:sldMk cId="3986207520" sldId="367"/>
            <ac:spMk id="12" creationId="{E5E79A95-00A5-4DDF-892F-83DB6A5351E0}"/>
          </ac:spMkLst>
        </pc:spChg>
        <pc:spChg chg="add mod">
          <ac:chgData name="A lia" userId="f4a2d0bf3ccef557" providerId="LiveId" clId="{800F734B-173E-430A-9755-C494FD533C51}" dt="2019-10-07T01:54:18.357" v="2242" actId="207"/>
          <ac:spMkLst>
            <pc:docMk/>
            <pc:sldMk cId="3986207520" sldId="367"/>
            <ac:spMk id="25" creationId="{8C81B91D-6CB3-4524-A034-684171F91568}"/>
          </ac:spMkLst>
        </pc:spChg>
        <pc:spChg chg="add mod">
          <ac:chgData name="A lia" userId="f4a2d0bf3ccef557" providerId="LiveId" clId="{800F734B-173E-430A-9755-C494FD533C51}" dt="2019-10-07T01:54:36.564" v="2248" actId="688"/>
          <ac:spMkLst>
            <pc:docMk/>
            <pc:sldMk cId="3986207520" sldId="367"/>
            <ac:spMk id="27" creationId="{BB19DD83-DD91-477B-AB12-47A9F80817B6}"/>
          </ac:spMkLst>
        </pc:spChg>
        <pc:spChg chg="add mod">
          <ac:chgData name="A lia" userId="f4a2d0bf3ccef557" providerId="LiveId" clId="{800F734B-173E-430A-9755-C494FD533C51}" dt="2019-10-07T01:54:48.876" v="2252" actId="1076"/>
          <ac:spMkLst>
            <pc:docMk/>
            <pc:sldMk cId="3986207520" sldId="367"/>
            <ac:spMk id="28" creationId="{3AA74DD5-7DCD-4471-9D74-F956E2F0F7AD}"/>
          </ac:spMkLst>
        </pc:spChg>
        <pc:picChg chg="add mod modCrop">
          <ac:chgData name="A lia" userId="f4a2d0bf3ccef557" providerId="LiveId" clId="{800F734B-173E-430A-9755-C494FD533C51}" dt="2019-10-07T01:53:18.386" v="2225" actId="732"/>
          <ac:picMkLst>
            <pc:docMk/>
            <pc:sldMk cId="3986207520" sldId="367"/>
            <ac:picMk id="3" creationId="{AEEA9F08-099E-48C5-81CB-5E82F6AEF661}"/>
          </ac:picMkLst>
        </pc:picChg>
        <pc:picChg chg="add mod modCrop">
          <ac:chgData name="A lia" userId="f4a2d0bf3ccef557" providerId="LiveId" clId="{800F734B-173E-430A-9755-C494FD533C51}" dt="2019-10-07T01:53:21.936" v="2226" actId="732"/>
          <ac:picMkLst>
            <pc:docMk/>
            <pc:sldMk cId="3986207520" sldId="367"/>
            <ac:picMk id="6" creationId="{7DC5ABD4-1A3B-4ADC-90E4-D63D15EA05A5}"/>
          </ac:picMkLst>
        </pc:picChg>
        <pc:picChg chg="del">
          <ac:chgData name="A lia" userId="f4a2d0bf3ccef557" providerId="LiveId" clId="{800F734B-173E-430A-9755-C494FD533C51}" dt="2019-10-07T01:47:04.175" v="2180" actId="478"/>
          <ac:picMkLst>
            <pc:docMk/>
            <pc:sldMk cId="3986207520" sldId="367"/>
            <ac:picMk id="8" creationId="{747B70E7-869A-40BB-B2CB-97CEDF4750C4}"/>
          </ac:picMkLst>
        </pc:picChg>
        <pc:picChg chg="add del mod">
          <ac:chgData name="A lia" userId="f4a2d0bf3ccef557" providerId="LiveId" clId="{800F734B-173E-430A-9755-C494FD533C51}" dt="2019-10-07T01:42:29.736" v="2168" actId="478"/>
          <ac:picMkLst>
            <pc:docMk/>
            <pc:sldMk cId="3986207520" sldId="367"/>
            <ac:picMk id="10" creationId="{05EF2618-8578-493C-B4AD-DDCA5D81EDBE}"/>
          </ac:picMkLst>
        </pc:picChg>
        <pc:picChg chg="add del mod">
          <ac:chgData name="A lia" userId="f4a2d0bf3ccef557" providerId="LiveId" clId="{800F734B-173E-430A-9755-C494FD533C51}" dt="2019-10-07T01:48:08.318" v="2182"/>
          <ac:picMkLst>
            <pc:docMk/>
            <pc:sldMk cId="3986207520" sldId="367"/>
            <ac:picMk id="14" creationId="{0DAFD909-02C9-4F8C-A090-6E0A1560DE4C}"/>
          </ac:picMkLst>
        </pc:picChg>
        <pc:picChg chg="add del mod">
          <ac:chgData name="A lia" userId="f4a2d0bf3ccef557" providerId="LiveId" clId="{800F734B-173E-430A-9755-C494FD533C51}" dt="2019-10-07T01:48:32.393" v="2184"/>
          <ac:picMkLst>
            <pc:docMk/>
            <pc:sldMk cId="3986207520" sldId="367"/>
            <ac:picMk id="15" creationId="{A58D4C8F-D73E-4B62-A0D6-93CCD3835F5D}"/>
          </ac:picMkLst>
        </pc:picChg>
        <pc:picChg chg="add mod ord modCrop">
          <ac:chgData name="A lia" userId="f4a2d0bf3ccef557" providerId="LiveId" clId="{800F734B-173E-430A-9755-C494FD533C51}" dt="2019-10-07T01:52:32.713" v="2212" actId="732"/>
          <ac:picMkLst>
            <pc:docMk/>
            <pc:sldMk cId="3986207520" sldId="367"/>
            <ac:picMk id="17" creationId="{4B644DC4-E858-4DC3-AEFD-2A944EEEA7F1}"/>
          </ac:picMkLst>
        </pc:picChg>
        <pc:picChg chg="add del mod">
          <ac:chgData name="A lia" userId="f4a2d0bf3ccef557" providerId="LiveId" clId="{800F734B-173E-430A-9755-C494FD533C51}" dt="2019-10-07T01:51:17.092" v="2193"/>
          <ac:picMkLst>
            <pc:docMk/>
            <pc:sldMk cId="3986207520" sldId="367"/>
            <ac:picMk id="19" creationId="{ED173A21-B0A1-4E58-88EE-6391B1952E19}"/>
          </ac:picMkLst>
        </pc:picChg>
        <pc:picChg chg="add del mod">
          <ac:chgData name="A lia" userId="f4a2d0bf3ccef557" providerId="LiveId" clId="{800F734B-173E-430A-9755-C494FD533C51}" dt="2019-10-07T01:51:20.265" v="2197"/>
          <ac:picMkLst>
            <pc:docMk/>
            <pc:sldMk cId="3986207520" sldId="367"/>
            <ac:picMk id="21" creationId="{E10E6BFA-DF45-472D-A427-A59FDD6AB705}"/>
          </ac:picMkLst>
        </pc:picChg>
        <pc:picChg chg="add mod">
          <ac:chgData name="A lia" userId="f4a2d0bf3ccef557" providerId="LiveId" clId="{800F734B-173E-430A-9755-C494FD533C51}" dt="2019-10-07T01:51:58.286" v="2208" actId="1076"/>
          <ac:picMkLst>
            <pc:docMk/>
            <pc:sldMk cId="3986207520" sldId="367"/>
            <ac:picMk id="22" creationId="{85CE8C13-5DA2-491A-B90B-6C8C6FA3C8B3}"/>
          </ac:picMkLst>
        </pc:picChg>
        <pc:picChg chg="add mod modCrop">
          <ac:chgData name="A lia" userId="f4a2d0bf3ccef557" providerId="LiveId" clId="{800F734B-173E-430A-9755-C494FD533C51}" dt="2019-10-07T01:54:10.743" v="2240" actId="1076"/>
          <ac:picMkLst>
            <pc:docMk/>
            <pc:sldMk cId="3986207520" sldId="367"/>
            <ac:picMk id="23" creationId="{B9C4A293-80EB-4265-918E-EEF2D5AA5C4E}"/>
          </ac:picMkLst>
        </pc:picChg>
        <pc:picChg chg="add mod modCrop">
          <ac:chgData name="A lia" userId="f4a2d0bf3ccef557" providerId="LiveId" clId="{800F734B-173E-430A-9755-C494FD533C51}" dt="2019-10-07T01:54:08.744" v="2239" actId="1076"/>
          <ac:picMkLst>
            <pc:docMk/>
            <pc:sldMk cId="3986207520" sldId="367"/>
            <ac:picMk id="24" creationId="{E57BBF14-DF11-4553-A11E-E3C1B9D18207}"/>
          </ac:picMkLst>
        </pc:picChg>
        <pc:picChg chg="add del">
          <ac:chgData name="A lia" userId="f4a2d0bf3ccef557" providerId="LiveId" clId="{800F734B-173E-430A-9755-C494FD533C51}" dt="2019-10-07T01:54:21.003" v="2244"/>
          <ac:picMkLst>
            <pc:docMk/>
            <pc:sldMk cId="3986207520" sldId="367"/>
            <ac:picMk id="26" creationId="{23ED0103-86FB-49C7-A363-36419CF4BC9F}"/>
          </ac:picMkLst>
        </pc:picChg>
      </pc:sldChg>
      <pc:sldChg chg="modSp">
        <pc:chgData name="A lia" userId="f4a2d0bf3ccef557" providerId="LiveId" clId="{800F734B-173E-430A-9755-C494FD533C51}" dt="2019-10-07T01:08:37.716" v="40" actId="403"/>
        <pc:sldMkLst>
          <pc:docMk/>
          <pc:sldMk cId="2120531324" sldId="374"/>
        </pc:sldMkLst>
        <pc:spChg chg="mod">
          <ac:chgData name="A lia" userId="f4a2d0bf3ccef557" providerId="LiveId" clId="{800F734B-173E-430A-9755-C494FD533C51}" dt="2019-10-07T01:08:37.716" v="40" actId="403"/>
          <ac:spMkLst>
            <pc:docMk/>
            <pc:sldMk cId="2120531324" sldId="374"/>
            <ac:spMk id="5" creationId="{6DA2357D-00AE-4F58-8E3C-3C517805651D}"/>
          </ac:spMkLst>
        </pc:spChg>
      </pc:sldChg>
      <pc:sldChg chg="modSp">
        <pc:chgData name="A lia" userId="f4a2d0bf3ccef557" providerId="LiveId" clId="{800F734B-173E-430A-9755-C494FD533C51}" dt="2019-10-07T01:07:51.707" v="15"/>
        <pc:sldMkLst>
          <pc:docMk/>
          <pc:sldMk cId="2586354160" sldId="375"/>
        </pc:sldMkLst>
        <pc:graphicFrameChg chg="mod modGraphic">
          <ac:chgData name="A lia" userId="f4a2d0bf3ccef557" providerId="LiveId" clId="{800F734B-173E-430A-9755-C494FD533C51}" dt="2019-10-07T01:07:51.707" v="15"/>
          <ac:graphicFrameMkLst>
            <pc:docMk/>
            <pc:sldMk cId="2586354160" sldId="375"/>
            <ac:graphicFrameMk id="9" creationId="{760D4BE0-0741-45AA-B27A-C9AFCA196A40}"/>
          </ac:graphicFrameMkLst>
        </pc:graphicFrameChg>
      </pc:sldChg>
      <pc:sldChg chg="modSp">
        <pc:chgData name="A lia" userId="f4a2d0bf3ccef557" providerId="LiveId" clId="{800F734B-173E-430A-9755-C494FD533C51}" dt="2019-10-07T01:08:05.782" v="25"/>
        <pc:sldMkLst>
          <pc:docMk/>
          <pc:sldMk cId="3813125819" sldId="376"/>
        </pc:sldMkLst>
        <pc:graphicFrameChg chg="mod modGraphic">
          <ac:chgData name="A lia" userId="f4a2d0bf3ccef557" providerId="LiveId" clId="{800F734B-173E-430A-9755-C494FD533C51}" dt="2019-10-07T01:08:05.782" v="25"/>
          <ac:graphicFrameMkLst>
            <pc:docMk/>
            <pc:sldMk cId="3813125819" sldId="376"/>
            <ac:graphicFrameMk id="9" creationId="{760D4BE0-0741-45AA-B27A-C9AFCA196A40}"/>
          </ac:graphicFrameMkLst>
        </pc:graphicFrameChg>
      </pc:sldChg>
      <pc:sldChg chg="modSp">
        <pc:chgData name="A lia" userId="f4a2d0bf3ccef557" providerId="LiveId" clId="{800F734B-173E-430A-9755-C494FD533C51}" dt="2019-10-07T01:14:38.079" v="380" actId="20577"/>
        <pc:sldMkLst>
          <pc:docMk/>
          <pc:sldMk cId="2070154463" sldId="377"/>
        </pc:sldMkLst>
        <pc:graphicFrameChg chg="mod modGraphic">
          <ac:chgData name="A lia" userId="f4a2d0bf3ccef557" providerId="LiveId" clId="{800F734B-173E-430A-9755-C494FD533C51}" dt="2019-10-07T01:14:38.079" v="380" actId="20577"/>
          <ac:graphicFrameMkLst>
            <pc:docMk/>
            <pc:sldMk cId="2070154463" sldId="377"/>
            <ac:graphicFrameMk id="8" creationId="{2C38F543-8388-4732-943F-994406773BCA}"/>
          </ac:graphicFrameMkLst>
        </pc:graphicFrameChg>
      </pc:sldChg>
      <pc:sldChg chg="del">
        <pc:chgData name="A lia" userId="f4a2d0bf3ccef557" providerId="LiveId" clId="{800F734B-173E-430A-9755-C494FD533C51}" dt="2019-10-07T01:16:08.529" v="443" actId="47"/>
        <pc:sldMkLst>
          <pc:docMk/>
          <pc:sldMk cId="112927217" sldId="380"/>
        </pc:sldMkLst>
      </pc:sldChg>
      <pc:sldChg chg="addSp delSp modSp add del ord">
        <pc:chgData name="A lia" userId="f4a2d0bf3ccef557" providerId="LiveId" clId="{800F734B-173E-430A-9755-C494FD533C51}" dt="2019-10-07T01:28:23.679" v="1374" actId="47"/>
        <pc:sldMkLst>
          <pc:docMk/>
          <pc:sldMk cId="1079785395" sldId="383"/>
        </pc:sldMkLst>
        <pc:spChg chg="mod">
          <ac:chgData name="A lia" userId="f4a2d0bf3ccef557" providerId="LiveId" clId="{800F734B-173E-430A-9755-C494FD533C51}" dt="2019-10-07T01:15:23.013" v="431" actId="20577"/>
          <ac:spMkLst>
            <pc:docMk/>
            <pc:sldMk cId="1079785395" sldId="383"/>
            <ac:spMk id="4" creationId="{EA060071-4D67-4674-B849-961E56CBC589}"/>
          </ac:spMkLst>
        </pc:spChg>
        <pc:graphicFrameChg chg="mod modGraphic">
          <ac:chgData name="A lia" userId="f4a2d0bf3ccef557" providerId="LiveId" clId="{800F734B-173E-430A-9755-C494FD533C51}" dt="2019-10-07T01:21:29.028" v="716"/>
          <ac:graphicFrameMkLst>
            <pc:docMk/>
            <pc:sldMk cId="1079785395" sldId="383"/>
            <ac:graphicFrameMk id="8" creationId="{2C38F543-8388-4732-943F-994406773BCA}"/>
          </ac:graphicFrameMkLst>
        </pc:graphicFrameChg>
        <pc:picChg chg="add del mod">
          <ac:chgData name="A lia" userId="f4a2d0bf3ccef557" providerId="LiveId" clId="{800F734B-173E-430A-9755-C494FD533C51}" dt="2019-10-07T01:21:54.933" v="728" actId="478"/>
          <ac:picMkLst>
            <pc:docMk/>
            <pc:sldMk cId="1079785395" sldId="383"/>
            <ac:picMk id="1026" creationId="{A15D78AE-75E1-42E4-8452-7819AD080AF8}"/>
          </ac:picMkLst>
        </pc:picChg>
      </pc:sldChg>
      <pc:sldChg chg="add del">
        <pc:chgData name="A lia" userId="f4a2d0bf3ccef557" providerId="LiveId" clId="{800F734B-173E-430A-9755-C494FD533C51}" dt="2019-10-07T01:21:44.512" v="721"/>
        <pc:sldMkLst>
          <pc:docMk/>
          <pc:sldMk cId="3431041096" sldId="384"/>
        </pc:sldMkLst>
      </pc:sldChg>
      <pc:sldChg chg="addSp delSp modSp add">
        <pc:chgData name="A lia" userId="f4a2d0bf3ccef557" providerId="LiveId" clId="{800F734B-173E-430A-9755-C494FD533C51}" dt="2019-10-07T01:38:53.365" v="2150"/>
        <pc:sldMkLst>
          <pc:docMk/>
          <pc:sldMk cId="3468621251" sldId="384"/>
        </pc:sldMkLst>
        <pc:spChg chg="mod">
          <ac:chgData name="A lia" userId="f4a2d0bf3ccef557" providerId="LiveId" clId="{800F734B-173E-430A-9755-C494FD533C51}" dt="2019-10-07T01:38:53.365" v="2150"/>
          <ac:spMkLst>
            <pc:docMk/>
            <pc:sldMk cId="3468621251" sldId="384"/>
            <ac:spMk id="2" creationId="{371BB18D-6282-4AE1-AE8C-4FE963FFCD30}"/>
          </ac:spMkLst>
        </pc:spChg>
        <pc:spChg chg="del">
          <ac:chgData name="A lia" userId="f4a2d0bf3ccef557" providerId="LiveId" clId="{800F734B-173E-430A-9755-C494FD533C51}" dt="2019-10-07T01:21:49.103" v="725"/>
          <ac:spMkLst>
            <pc:docMk/>
            <pc:sldMk cId="3468621251" sldId="384"/>
            <ac:spMk id="3" creationId="{318C60AD-4C91-400D-8048-DF1F3E4BA0D8}"/>
          </ac:spMkLst>
        </pc:spChg>
        <pc:spChg chg="del">
          <ac:chgData name="A lia" userId="f4a2d0bf3ccef557" providerId="LiveId" clId="{800F734B-173E-430A-9755-C494FD533C51}" dt="2019-10-07T01:22:11.331" v="729"/>
          <ac:spMkLst>
            <pc:docMk/>
            <pc:sldMk cId="3468621251" sldId="384"/>
            <ac:spMk id="4" creationId="{A53D92C2-DD1A-41D8-8949-D0B194546906}"/>
          </ac:spMkLst>
        </pc:spChg>
        <pc:spChg chg="mod">
          <ac:chgData name="A lia" userId="f4a2d0bf3ccef557" providerId="LiveId" clId="{800F734B-173E-430A-9755-C494FD533C51}" dt="2019-10-07T01:38:39.987" v="2085" actId="2710"/>
          <ac:spMkLst>
            <pc:docMk/>
            <pc:sldMk cId="3468621251" sldId="384"/>
            <ac:spMk id="5" creationId="{E833BD2B-47F9-4536-92FF-8D786924C8ED}"/>
          </ac:spMkLst>
        </pc:spChg>
        <pc:spChg chg="mod">
          <ac:chgData name="A lia" userId="f4a2d0bf3ccef557" providerId="LiveId" clId="{800F734B-173E-430A-9755-C494FD533C51}" dt="2019-10-07T01:22:24.957" v="750"/>
          <ac:spMkLst>
            <pc:docMk/>
            <pc:sldMk cId="3468621251" sldId="384"/>
            <ac:spMk id="6" creationId="{8BA5E718-6CA4-46A2-85DD-38EC1AA8B24B}"/>
          </ac:spMkLst>
        </pc:spChg>
        <pc:spChg chg="mod">
          <ac:chgData name="A lia" userId="f4a2d0bf3ccef557" providerId="LiveId" clId="{800F734B-173E-430A-9755-C494FD533C51}" dt="2019-10-07T01:22:29.257" v="779"/>
          <ac:spMkLst>
            <pc:docMk/>
            <pc:sldMk cId="3468621251" sldId="384"/>
            <ac:spMk id="7" creationId="{7794126C-8E8F-4ED7-AD06-0A867F309C51}"/>
          </ac:spMkLst>
        </pc:spChg>
        <pc:spChg chg="add del mod">
          <ac:chgData name="A lia" userId="f4a2d0bf3ccef557" providerId="LiveId" clId="{800F734B-173E-430A-9755-C494FD533C51}" dt="2019-10-07T01:30:51.852" v="1375"/>
          <ac:spMkLst>
            <pc:docMk/>
            <pc:sldMk cId="3468621251" sldId="384"/>
            <ac:spMk id="10" creationId="{D114B378-4EF6-4B1C-A531-EC2FFC01B0D9}"/>
          </ac:spMkLst>
        </pc:spChg>
        <pc:spChg chg="add del mod">
          <ac:chgData name="A lia" userId="f4a2d0bf3ccef557" providerId="LiveId" clId="{800F734B-173E-430A-9755-C494FD533C51}" dt="2019-10-07T01:37:24.158" v="2014" actId="478"/>
          <ac:spMkLst>
            <pc:docMk/>
            <pc:sldMk cId="3468621251" sldId="384"/>
            <ac:spMk id="12" creationId="{38FDD41C-720D-4566-9A0F-9321105A3ECF}"/>
          </ac:spMkLst>
        </pc:spChg>
        <pc:picChg chg="add del">
          <ac:chgData name="A lia" userId="f4a2d0bf3ccef557" providerId="LiveId" clId="{800F734B-173E-430A-9755-C494FD533C51}" dt="2019-10-07T01:22:18.720" v="732" actId="478"/>
          <ac:picMkLst>
            <pc:docMk/>
            <pc:sldMk cId="3468621251" sldId="384"/>
            <ac:picMk id="9" creationId="{7896E6E1-4427-4BB9-9A31-C103E77AAB45}"/>
          </ac:picMkLst>
        </pc:picChg>
        <pc:picChg chg="add mod modCrop">
          <ac:chgData name="A lia" userId="f4a2d0bf3ccef557" providerId="LiveId" clId="{800F734B-173E-430A-9755-C494FD533C51}" dt="2019-10-07T01:26:49.476" v="1202" actId="1076"/>
          <ac:picMkLst>
            <pc:docMk/>
            <pc:sldMk cId="3468621251" sldId="384"/>
            <ac:picMk id="11" creationId="{29E6EC16-0374-4F86-941C-DD4D33105D7A}"/>
          </ac:picMkLst>
        </pc:picChg>
        <pc:picChg chg="add mod modCrop">
          <ac:chgData name="A lia" userId="f4a2d0bf3ccef557" providerId="LiveId" clId="{800F734B-173E-430A-9755-C494FD533C51}" dt="2019-10-07T01:34:52.343" v="1577" actId="732"/>
          <ac:picMkLst>
            <pc:docMk/>
            <pc:sldMk cId="3468621251" sldId="384"/>
            <ac:picMk id="13" creationId="{E1457297-1C68-4C78-B1EC-D00C33888732}"/>
          </ac:picMkLst>
        </pc:picChg>
        <pc:picChg chg="add del mod">
          <ac:chgData name="A lia" userId="f4a2d0bf3ccef557" providerId="LiveId" clId="{800F734B-173E-430A-9755-C494FD533C51}" dt="2019-10-07T01:35:05.481" v="1578" actId="478"/>
          <ac:picMkLst>
            <pc:docMk/>
            <pc:sldMk cId="3468621251" sldId="384"/>
            <ac:picMk id="14" creationId="{38DC884D-CDCC-4884-B70B-2854D78CD428}"/>
          </ac:picMkLst>
        </pc:picChg>
        <pc:picChg chg="add mod modCrop">
          <ac:chgData name="A lia" userId="f4a2d0bf3ccef557" providerId="LiveId" clId="{800F734B-173E-430A-9755-C494FD533C51}" dt="2019-10-07T01:35:16.738" v="1582" actId="732"/>
          <ac:picMkLst>
            <pc:docMk/>
            <pc:sldMk cId="3468621251" sldId="384"/>
            <ac:picMk id="15" creationId="{AB616BFB-0EED-45F3-9FCB-BD790BB7D4AC}"/>
          </ac:picMkLst>
        </pc:picChg>
        <pc:picChg chg="add mod">
          <ac:chgData name="A lia" userId="f4a2d0bf3ccef557" providerId="LiveId" clId="{800F734B-173E-430A-9755-C494FD533C51}" dt="2019-10-07T01:26:53.103" v="1203" actId="14100"/>
          <ac:picMkLst>
            <pc:docMk/>
            <pc:sldMk cId="3468621251" sldId="384"/>
            <ac:picMk id="2050" creationId="{651539CA-4B6D-431A-A3A5-CE0BDCF0225A}"/>
          </ac:picMkLst>
        </pc:picChg>
        <pc:picChg chg="add del mod">
          <ac:chgData name="A lia" userId="f4a2d0bf3ccef557" providerId="LiveId" clId="{800F734B-173E-430A-9755-C494FD533C51}" dt="2019-10-07T01:26:26.740" v="1198" actId="478"/>
          <ac:picMkLst>
            <pc:docMk/>
            <pc:sldMk cId="3468621251" sldId="384"/>
            <ac:picMk id="2052" creationId="{DBB19764-AE5E-4014-B926-D0C728F73D55}"/>
          </ac:picMkLst>
        </pc:picChg>
      </pc:sldChg>
      <pc:sldChg chg="add del">
        <pc:chgData name="A lia" userId="f4a2d0bf3ccef557" providerId="LiveId" clId="{800F734B-173E-430A-9755-C494FD533C51}" dt="2019-10-07T01:51:41.212" v="2201"/>
        <pc:sldMkLst>
          <pc:docMk/>
          <pc:sldMk cId="825508138" sldId="385"/>
        </pc:sldMkLst>
      </pc:sldChg>
      <pc:sldChg chg="modSp add setBg">
        <pc:chgData name="A lia" userId="f4a2d0bf3ccef557" providerId="LiveId" clId="{800F734B-173E-430A-9755-C494FD533C51}" dt="2019-10-07T01:57:47.884" v="2405"/>
        <pc:sldMkLst>
          <pc:docMk/>
          <pc:sldMk cId="1811694531" sldId="385"/>
        </pc:sldMkLst>
        <pc:spChg chg="mod">
          <ac:chgData name="A lia" userId="f4a2d0bf3ccef557" providerId="LiveId" clId="{800F734B-173E-430A-9755-C494FD533C51}" dt="2019-10-07T01:57:04.257" v="2332" actId="20577"/>
          <ac:spMkLst>
            <pc:docMk/>
            <pc:sldMk cId="1811694531" sldId="385"/>
            <ac:spMk id="2" creationId="{FFD543BE-FD81-4490-AA82-CA4925653091}"/>
          </ac:spMkLst>
        </pc:spChg>
        <pc:spChg chg="mod">
          <ac:chgData name="A lia" userId="f4a2d0bf3ccef557" providerId="LiveId" clId="{800F734B-173E-430A-9755-C494FD533C51}" dt="2019-10-07T01:57:07.175" v="2336" actId="20577"/>
          <ac:spMkLst>
            <pc:docMk/>
            <pc:sldMk cId="1811694531" sldId="385"/>
            <ac:spMk id="3" creationId="{991D0268-5B56-4748-8B28-06CF3F062E1E}"/>
          </ac:spMkLst>
        </pc:spChg>
        <pc:spChg chg="mod">
          <ac:chgData name="A lia" userId="f4a2d0bf3ccef557" providerId="LiveId" clId="{800F734B-173E-430A-9755-C494FD533C51}" dt="2019-10-07T01:57:08.633" v="2338" actId="20577"/>
          <ac:spMkLst>
            <pc:docMk/>
            <pc:sldMk cId="1811694531" sldId="385"/>
            <ac:spMk id="4" creationId="{EE66F0DC-328F-4D05-9152-1C0FF1FE84C7}"/>
          </ac:spMkLst>
        </pc:spChg>
        <pc:spChg chg="mod">
          <ac:chgData name="A lia" userId="f4a2d0bf3ccef557" providerId="LiveId" clId="{800F734B-173E-430A-9755-C494FD533C51}" dt="2019-10-07T01:57:36.584" v="2348" actId="20577"/>
          <ac:spMkLst>
            <pc:docMk/>
            <pc:sldMk cId="1811694531" sldId="385"/>
            <ac:spMk id="5" creationId="{5A6FC21A-C8DB-444A-AB60-047447E2F78B}"/>
          </ac:spMkLst>
        </pc:spChg>
        <pc:spChg chg="mod">
          <ac:chgData name="A lia" userId="f4a2d0bf3ccef557" providerId="LiveId" clId="{800F734B-173E-430A-9755-C494FD533C51}" dt="2019-10-07T01:57:42.067" v="2368"/>
          <ac:spMkLst>
            <pc:docMk/>
            <pc:sldMk cId="1811694531" sldId="385"/>
            <ac:spMk id="6" creationId="{4C416DF7-6B7A-4950-B4B2-F07FCCB5C86E}"/>
          </ac:spMkLst>
        </pc:spChg>
        <pc:spChg chg="mod">
          <ac:chgData name="A lia" userId="f4a2d0bf3ccef557" providerId="LiveId" clId="{800F734B-173E-430A-9755-C494FD533C51}" dt="2019-10-07T01:57:44.651" v="2385"/>
          <ac:spMkLst>
            <pc:docMk/>
            <pc:sldMk cId="1811694531" sldId="385"/>
            <ac:spMk id="7" creationId="{26134F34-B2B4-4A56-8280-0FF602CCE33E}"/>
          </ac:spMkLst>
        </pc:spChg>
        <pc:spChg chg="mod">
          <ac:chgData name="A lia" userId="f4a2d0bf3ccef557" providerId="LiveId" clId="{800F734B-173E-430A-9755-C494FD533C51}" dt="2019-10-07T01:57:47.884" v="2405"/>
          <ac:spMkLst>
            <pc:docMk/>
            <pc:sldMk cId="1811694531" sldId="385"/>
            <ac:spMk id="8" creationId="{B866C82F-5B27-478E-8B9D-991BA7F83E02}"/>
          </ac:spMkLst>
        </pc:spChg>
        <pc:spChg chg="mod">
          <ac:chgData name="A lia" userId="f4a2d0bf3ccef557" providerId="LiveId" clId="{800F734B-173E-430A-9755-C494FD533C51}" dt="2019-10-07T01:57:05.927" v="2334" actId="20577"/>
          <ac:spMkLst>
            <pc:docMk/>
            <pc:sldMk cId="1811694531" sldId="385"/>
            <ac:spMk id="9" creationId="{8F192A6E-65F2-43CB-B575-98705B1DD43D}"/>
          </ac:spMkLst>
        </pc:spChg>
      </pc:sldChg>
      <pc:sldMasterChg chg="modSldLayout">
        <pc:chgData name="A lia" userId="f4a2d0bf3ccef557" providerId="LiveId" clId="{800F734B-173E-430A-9755-C494FD533C51}" dt="2019-10-07T01:56:51.456" v="2329" actId="14100"/>
        <pc:sldMasterMkLst>
          <pc:docMk/>
          <pc:sldMasterMk cId="12388075" sldId="2147483687"/>
        </pc:sldMasterMkLst>
        <pc:sldLayoutChg chg="addSp delSp modSp">
          <pc:chgData name="A lia" userId="f4a2d0bf3ccef557" providerId="LiveId" clId="{800F734B-173E-430A-9755-C494FD533C51}" dt="2019-10-07T01:56:51.456" v="2329" actId="14100"/>
          <pc:sldLayoutMkLst>
            <pc:docMk/>
            <pc:sldMasterMk cId="12388075" sldId="2147483687"/>
            <pc:sldLayoutMk cId="3633701769" sldId="2147483696"/>
          </pc:sldLayoutMkLst>
          <pc:spChg chg="del">
            <ac:chgData name="A lia" userId="f4a2d0bf3ccef557" providerId="LiveId" clId="{800F734B-173E-430A-9755-C494FD533C51}" dt="2019-10-07T01:55:34.483" v="2258" actId="478"/>
            <ac:spMkLst>
              <pc:docMk/>
              <pc:sldMasterMk cId="12388075" sldId="2147483687"/>
              <pc:sldLayoutMk cId="3633701769" sldId="2147483696"/>
              <ac:spMk id="11" creationId="{91C28D02-BC6D-4837-8E21-52EA6E392469}"/>
            </ac:spMkLst>
          </pc:spChg>
          <pc:spChg chg="del">
            <ac:chgData name="A lia" userId="f4a2d0bf3ccef557" providerId="LiveId" clId="{800F734B-173E-430A-9755-C494FD533C51}" dt="2019-10-07T01:55:35.357" v="2259" actId="478"/>
            <ac:spMkLst>
              <pc:docMk/>
              <pc:sldMasterMk cId="12388075" sldId="2147483687"/>
              <pc:sldLayoutMk cId="3633701769" sldId="2147483696"/>
              <ac:spMk id="13" creationId="{585896E9-8AE4-4CE6-B380-3E23E476806D}"/>
            </ac:spMkLst>
          </pc:spChg>
          <pc:spChg chg="del">
            <ac:chgData name="A lia" userId="f4a2d0bf3ccef557" providerId="LiveId" clId="{800F734B-173E-430A-9755-C494FD533C51}" dt="2019-10-07T01:55:31.090" v="2256" actId="478"/>
            <ac:spMkLst>
              <pc:docMk/>
              <pc:sldMasterMk cId="12388075" sldId="2147483687"/>
              <pc:sldLayoutMk cId="3633701769" sldId="2147483696"/>
              <ac:spMk id="14" creationId="{F52D90C7-3006-4611-96BF-295374DAB135}"/>
            </ac:spMkLst>
          </pc:spChg>
          <pc:spChg chg="add del mod">
            <ac:chgData name="A lia" userId="f4a2d0bf3ccef557" providerId="LiveId" clId="{800F734B-173E-430A-9755-C494FD533C51}" dt="2019-10-07T01:56:17.418" v="2287" actId="478"/>
            <ac:spMkLst>
              <pc:docMk/>
              <pc:sldMasterMk cId="12388075" sldId="2147483687"/>
              <pc:sldLayoutMk cId="3633701769" sldId="2147483696"/>
              <ac:spMk id="15" creationId="{04D76E13-5801-430A-92A6-3CAF091A7092}"/>
            </ac:spMkLst>
          </pc:spChg>
          <pc:spChg chg="del">
            <ac:chgData name="A lia" userId="f4a2d0bf3ccef557" providerId="LiveId" clId="{800F734B-173E-430A-9755-C494FD533C51}" dt="2019-10-07T01:55:28.826" v="2253" actId="478"/>
            <ac:spMkLst>
              <pc:docMk/>
              <pc:sldMasterMk cId="12388075" sldId="2147483687"/>
              <pc:sldLayoutMk cId="3633701769" sldId="2147483696"/>
              <ac:spMk id="16" creationId="{8BEEB7FD-3775-401B-AA19-09D37B9A02E1}"/>
            </ac:spMkLst>
          </pc:spChg>
          <pc:spChg chg="mod">
            <ac:chgData name="A lia" userId="f4a2d0bf3ccef557" providerId="LiveId" clId="{800F734B-173E-430A-9755-C494FD533C51}" dt="2019-10-07T01:56:01.172" v="2262" actId="14100"/>
            <ac:spMkLst>
              <pc:docMk/>
              <pc:sldMasterMk cId="12388075" sldId="2147483687"/>
              <pc:sldLayoutMk cId="3633701769" sldId="2147483696"/>
              <ac:spMk id="17" creationId="{4A8F6AEC-C40A-48FF-B891-006EE9C9C7F7}"/>
            </ac:spMkLst>
          </pc:spChg>
          <pc:spChg chg="mod">
            <ac:chgData name="A lia" userId="f4a2d0bf3ccef557" providerId="LiveId" clId="{800F734B-173E-430A-9755-C494FD533C51}" dt="2019-10-07T01:56:13.122" v="2284" actId="14100"/>
            <ac:spMkLst>
              <pc:docMk/>
              <pc:sldMasterMk cId="12388075" sldId="2147483687"/>
              <pc:sldLayoutMk cId="3633701769" sldId="2147483696"/>
              <ac:spMk id="18" creationId="{1C23DA76-B746-4292-9404-D7C4DDE294E7}"/>
            </ac:spMkLst>
          </pc:spChg>
          <pc:spChg chg="del">
            <ac:chgData name="A lia" userId="f4a2d0bf3ccef557" providerId="LiveId" clId="{800F734B-173E-430A-9755-C494FD533C51}" dt="2019-10-07T01:56:19.347" v="2288" actId="478"/>
            <ac:spMkLst>
              <pc:docMk/>
              <pc:sldMasterMk cId="12388075" sldId="2147483687"/>
              <pc:sldLayoutMk cId="3633701769" sldId="2147483696"/>
              <ac:spMk id="19" creationId="{561E112B-820E-4F42-A751-F74289B4CFE6}"/>
            </ac:spMkLst>
          </pc:spChg>
          <pc:spChg chg="del">
            <ac:chgData name="A lia" userId="f4a2d0bf3ccef557" providerId="LiveId" clId="{800F734B-173E-430A-9755-C494FD533C51}" dt="2019-10-07T01:55:32.240" v="2257" actId="478"/>
            <ac:spMkLst>
              <pc:docMk/>
              <pc:sldMasterMk cId="12388075" sldId="2147483687"/>
              <pc:sldLayoutMk cId="3633701769" sldId="2147483696"/>
              <ac:spMk id="20" creationId="{713070CB-A27B-44F4-9C9A-317CC32ACCDA}"/>
            </ac:spMkLst>
          </pc:spChg>
          <pc:spChg chg="add">
            <ac:chgData name="A lia" userId="f4a2d0bf3ccef557" providerId="LiveId" clId="{800F734B-173E-430A-9755-C494FD533C51}" dt="2019-10-07T01:55:53.743" v="2260"/>
            <ac:spMkLst>
              <pc:docMk/>
              <pc:sldMasterMk cId="12388075" sldId="2147483687"/>
              <pc:sldLayoutMk cId="3633701769" sldId="2147483696"/>
              <ac:spMk id="22" creationId="{EB523B7B-CAE3-4144-80BF-48695A093EA1}"/>
            </ac:spMkLst>
          </pc:spChg>
          <pc:spChg chg="add mod">
            <ac:chgData name="A lia" userId="f4a2d0bf3ccef557" providerId="LiveId" clId="{800F734B-173E-430A-9755-C494FD533C51}" dt="2019-10-07T01:56:29.459" v="2296" actId="122"/>
            <ac:spMkLst>
              <pc:docMk/>
              <pc:sldMasterMk cId="12388075" sldId="2147483687"/>
              <pc:sldLayoutMk cId="3633701769" sldId="2147483696"/>
              <ac:spMk id="23" creationId="{F85F8A62-66A5-46BF-A2FE-1D28CED4F2D0}"/>
            </ac:spMkLst>
          </pc:spChg>
          <pc:spChg chg="del">
            <ac:chgData name="A lia" userId="f4a2d0bf3ccef557" providerId="LiveId" clId="{800F734B-173E-430A-9755-C494FD533C51}" dt="2019-10-07T01:55:29.565" v="2254" actId="478"/>
            <ac:spMkLst>
              <pc:docMk/>
              <pc:sldMasterMk cId="12388075" sldId="2147483687"/>
              <pc:sldLayoutMk cId="3633701769" sldId="2147483696"/>
              <ac:spMk id="25" creationId="{427D89CA-8D59-44B6-BF05-B5727ECF40EC}"/>
            </ac:spMkLst>
          </pc:spChg>
          <pc:spChg chg="add">
            <ac:chgData name="A lia" userId="f4a2d0bf3ccef557" providerId="LiveId" clId="{800F734B-173E-430A-9755-C494FD533C51}" dt="2019-10-07T01:55:53.743" v="2260"/>
            <ac:spMkLst>
              <pc:docMk/>
              <pc:sldMasterMk cId="12388075" sldId="2147483687"/>
              <pc:sldLayoutMk cId="3633701769" sldId="2147483696"/>
              <ac:spMk id="26" creationId="{67E9A869-C112-4610-8851-DC3F8F28EB8A}"/>
            </ac:spMkLst>
          </pc:spChg>
          <pc:spChg chg="add">
            <ac:chgData name="A lia" userId="f4a2d0bf3ccef557" providerId="LiveId" clId="{800F734B-173E-430A-9755-C494FD533C51}" dt="2019-10-07T01:55:53.743" v="2260"/>
            <ac:spMkLst>
              <pc:docMk/>
              <pc:sldMasterMk cId="12388075" sldId="2147483687"/>
              <pc:sldLayoutMk cId="3633701769" sldId="2147483696"/>
              <ac:spMk id="27" creationId="{871BC8FD-AB78-4699-A671-00D7A4010E74}"/>
            </ac:spMkLst>
          </pc:spChg>
          <pc:spChg chg="add">
            <ac:chgData name="A lia" userId="f4a2d0bf3ccef557" providerId="LiveId" clId="{800F734B-173E-430A-9755-C494FD533C51}" dt="2019-10-07T01:55:53.743" v="2260"/>
            <ac:spMkLst>
              <pc:docMk/>
              <pc:sldMasterMk cId="12388075" sldId="2147483687"/>
              <pc:sldLayoutMk cId="3633701769" sldId="2147483696"/>
              <ac:spMk id="28" creationId="{2AA1F6B4-AA83-4DDF-82C8-EAA6C50090AB}"/>
            </ac:spMkLst>
          </pc:spChg>
          <pc:spChg chg="add mod">
            <ac:chgData name="A lia" userId="f4a2d0bf3ccef557" providerId="LiveId" clId="{800F734B-173E-430A-9755-C494FD533C51}" dt="2019-10-07T01:56:39.859" v="2325" actId="20577"/>
            <ac:spMkLst>
              <pc:docMk/>
              <pc:sldMasterMk cId="12388075" sldId="2147483687"/>
              <pc:sldLayoutMk cId="3633701769" sldId="2147483696"/>
              <ac:spMk id="34" creationId="{DE21C896-DE3D-4EE4-8154-ED22869AC4DA}"/>
            </ac:spMkLst>
          </pc:spChg>
          <pc:spChg chg="add mod">
            <ac:chgData name="A lia" userId="f4a2d0bf3ccef557" providerId="LiveId" clId="{800F734B-173E-430A-9755-C494FD533C51}" dt="2019-10-07T01:56:38.626" v="2324" actId="20577"/>
            <ac:spMkLst>
              <pc:docMk/>
              <pc:sldMasterMk cId="12388075" sldId="2147483687"/>
              <pc:sldLayoutMk cId="3633701769" sldId="2147483696"/>
              <ac:spMk id="35" creationId="{DDEA3E2A-D05F-4070-A621-57E12D362D57}"/>
            </ac:spMkLst>
          </pc:spChg>
          <pc:spChg chg="add mod">
            <ac:chgData name="A lia" userId="f4a2d0bf3ccef557" providerId="LiveId" clId="{800F734B-173E-430A-9755-C494FD533C51}" dt="2019-10-07T01:56:41.586" v="2326"/>
            <ac:spMkLst>
              <pc:docMk/>
              <pc:sldMasterMk cId="12388075" sldId="2147483687"/>
              <pc:sldLayoutMk cId="3633701769" sldId="2147483696"/>
              <ac:spMk id="36" creationId="{3702B007-F287-4F4C-89CB-0D41A590F9DF}"/>
            </ac:spMkLst>
          </pc:spChg>
          <pc:spChg chg="add mod">
            <ac:chgData name="A lia" userId="f4a2d0bf3ccef557" providerId="LiveId" clId="{800F734B-173E-430A-9755-C494FD533C51}" dt="2019-10-07T01:56:42.483" v="2327"/>
            <ac:spMkLst>
              <pc:docMk/>
              <pc:sldMasterMk cId="12388075" sldId="2147483687"/>
              <pc:sldLayoutMk cId="3633701769" sldId="2147483696"/>
              <ac:spMk id="37" creationId="{F64BA864-F12B-4877-9251-8584BE1A8A18}"/>
            </ac:spMkLst>
          </pc:spChg>
          <pc:spChg chg="add">
            <ac:chgData name="A lia" userId="f4a2d0bf3ccef557" providerId="LiveId" clId="{800F734B-173E-430A-9755-C494FD533C51}" dt="2019-10-07T01:55:53.743" v="2260"/>
            <ac:spMkLst>
              <pc:docMk/>
              <pc:sldMasterMk cId="12388075" sldId="2147483687"/>
              <pc:sldLayoutMk cId="3633701769" sldId="2147483696"/>
              <ac:spMk id="38" creationId="{10BFF0C8-9702-4A20-BEA6-4D55BE95CD5E}"/>
            </ac:spMkLst>
          </pc:spChg>
          <pc:spChg chg="add mod">
            <ac:chgData name="A lia" userId="f4a2d0bf3ccef557" providerId="LiveId" clId="{800F734B-173E-430A-9755-C494FD533C51}" dt="2019-10-07T01:56:51.456" v="2329" actId="14100"/>
            <ac:spMkLst>
              <pc:docMk/>
              <pc:sldMasterMk cId="12388075" sldId="2147483687"/>
              <pc:sldLayoutMk cId="3633701769" sldId="2147483696"/>
              <ac:spMk id="39" creationId="{C0727356-88CF-49D2-A4EB-DDB6E16CCEB9}"/>
            </ac:spMkLst>
          </pc:spChg>
          <pc:grpChg chg="add">
            <ac:chgData name="A lia" userId="f4a2d0bf3ccef557" providerId="LiveId" clId="{800F734B-173E-430A-9755-C494FD533C51}" dt="2019-10-07T01:55:53.743" v="2260"/>
            <ac:grpSpMkLst>
              <pc:docMk/>
              <pc:sldMasterMk cId="12388075" sldId="2147483687"/>
              <pc:sldLayoutMk cId="3633701769" sldId="2147483696"/>
              <ac:grpSpMk id="29" creationId="{18C70E9E-FDFA-49A2-8B19-96A6AF42ACDD}"/>
            </ac:grpSpMkLst>
          </pc:grpChg>
          <pc:cxnChg chg="del">
            <ac:chgData name="A lia" userId="f4a2d0bf3ccef557" providerId="LiveId" clId="{800F734B-173E-430A-9755-C494FD533C51}" dt="2019-10-07T01:55:29.886" v="2255" actId="478"/>
            <ac:cxnSpMkLst>
              <pc:docMk/>
              <pc:sldMasterMk cId="12388075" sldId="2147483687"/>
              <pc:sldLayoutMk cId="3633701769" sldId="2147483696"/>
              <ac:cxnSpMk id="21" creationId="{F5B3AECA-9A02-4C89-B45B-7ED1C2AFCE1E}"/>
            </ac:cxnSpMkLst>
          </pc:cxnChg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24F082F6-CBBB-4FA1-9F0A-679C58783E6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97ADD02-E822-4CC1-9772-BE7AAB47FE1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893BC9-FAF7-44BF-A795-E823AA279484}" type="datetimeFigureOut">
              <a:rPr lang="ko-KR" altLang="en-US" smtClean="0"/>
              <a:t>2019-10-07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06DADD9-32C4-43B7-ACB3-95C78BC4C98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C131082-4B77-4197-9029-94E0DAE28FF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7D99C2-9058-4AB8-A21C-ED0F040B7C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580254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093775-FCDF-4B91-B3D8-7F0BB27E8625}" type="datetimeFigureOut">
              <a:rPr lang="ko-KR" altLang="en-US" smtClean="0"/>
              <a:t>2019-10-07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D106AF-7BD8-4C1C-A17D-39977C361FE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20988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19BF3BF-B3B0-41AD-9CCA-79F2B5865803}"/>
              </a:ext>
            </a:extLst>
          </p:cNvPr>
          <p:cNvSpPr/>
          <p:nvPr userDrawn="1"/>
        </p:nvSpPr>
        <p:spPr>
          <a:xfrm>
            <a:off x="-154" y="1"/>
            <a:ext cx="6973561" cy="13622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561" tIns="35780" rIns="71561" bIns="35780"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020402D-97C9-4A01-829A-F803FFFEE24D}"/>
              </a:ext>
            </a:extLst>
          </p:cNvPr>
          <p:cNvSpPr/>
          <p:nvPr userDrawn="1"/>
        </p:nvSpPr>
        <p:spPr>
          <a:xfrm>
            <a:off x="6973408" y="1"/>
            <a:ext cx="2170593" cy="136223"/>
          </a:xfrm>
          <a:prstGeom prst="rect">
            <a:avLst/>
          </a:prstGeom>
          <a:solidFill>
            <a:srgbClr val="F1A4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561" tIns="35780" rIns="71561" bIns="35780"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4" name="이등변 삼각형 3">
            <a:extLst>
              <a:ext uri="{FF2B5EF4-FFF2-40B4-BE49-F238E27FC236}">
                <a16:creationId xmlns:a16="http://schemas.microsoft.com/office/drawing/2014/main" id="{003F2DB5-E272-46DB-966C-60EC6AECA1FB}"/>
              </a:ext>
            </a:extLst>
          </p:cNvPr>
          <p:cNvSpPr/>
          <p:nvPr userDrawn="1"/>
        </p:nvSpPr>
        <p:spPr>
          <a:xfrm rot="10800000">
            <a:off x="611560" y="136224"/>
            <a:ext cx="203355" cy="175306"/>
          </a:xfrm>
          <a:prstGeom prst="triangle">
            <a:avLst/>
          </a:prstGeom>
          <a:solidFill>
            <a:srgbClr val="F1A40B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이등변 삼각형 7">
            <a:extLst>
              <a:ext uri="{FF2B5EF4-FFF2-40B4-BE49-F238E27FC236}">
                <a16:creationId xmlns:a16="http://schemas.microsoft.com/office/drawing/2014/main" id="{A3CDE9A5-96A6-4B4A-A6BB-6165ED366E28}"/>
              </a:ext>
            </a:extLst>
          </p:cNvPr>
          <p:cNvSpPr/>
          <p:nvPr userDrawn="1"/>
        </p:nvSpPr>
        <p:spPr>
          <a:xfrm rot="10800000">
            <a:off x="402997" y="136224"/>
            <a:ext cx="203355" cy="175306"/>
          </a:xfrm>
          <a:prstGeom prst="triangle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15218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 userDrawn="1"/>
        </p:nvSpPr>
        <p:spPr>
          <a:xfrm>
            <a:off x="0" y="0"/>
            <a:ext cx="9144000" cy="40922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각 삼각형 7"/>
          <p:cNvSpPr/>
          <p:nvPr userDrawn="1"/>
        </p:nvSpPr>
        <p:spPr>
          <a:xfrm rot="16200000">
            <a:off x="8283678" y="4854677"/>
            <a:ext cx="821990" cy="898655"/>
          </a:xfrm>
          <a:prstGeom prst="rtTriangle">
            <a:avLst/>
          </a:prstGeom>
          <a:solidFill>
            <a:schemeClr val="accent2">
              <a:lumMod val="60000"/>
              <a:lumOff val="4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제목 1"/>
          <p:cNvSpPr>
            <a:spLocks noGrp="1"/>
          </p:cNvSpPr>
          <p:nvPr>
            <p:ph type="title"/>
          </p:nvPr>
        </p:nvSpPr>
        <p:spPr>
          <a:xfrm>
            <a:off x="683568" y="0"/>
            <a:ext cx="8291264" cy="40922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2000" b="1">
                <a:latin typeface="+mj-ea"/>
                <a:ea typeface="+mj-ea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1" name="내용 개체 틀 2"/>
          <p:cNvSpPr>
            <a:spLocks noGrp="1"/>
          </p:cNvSpPr>
          <p:nvPr>
            <p:ph idx="15" hasCustomPrompt="1"/>
          </p:nvPr>
        </p:nvSpPr>
        <p:spPr>
          <a:xfrm>
            <a:off x="315244" y="409228"/>
            <a:ext cx="8433220" cy="32441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600" b="1" baseline="0">
                <a:latin typeface="+mj-ea"/>
                <a:ea typeface="+mj-ea"/>
              </a:defRPr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ko-KR" altLang="en-US" dirty="0"/>
              <a:t>부제목 스타일 편집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1353ABD-8FDF-469B-85E2-48BE34F6AF9D}"/>
              </a:ext>
            </a:extLst>
          </p:cNvPr>
          <p:cNvCxnSpPr/>
          <p:nvPr userDrawn="1"/>
        </p:nvCxnSpPr>
        <p:spPr bwMode="auto">
          <a:xfrm>
            <a:off x="238735" y="733647"/>
            <a:ext cx="8679446" cy="0"/>
          </a:xfrm>
          <a:prstGeom prst="lin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" name="내용 개체 틀 2"/>
          <p:cNvSpPr>
            <a:spLocks noGrp="1"/>
          </p:cNvSpPr>
          <p:nvPr>
            <p:ph idx="1"/>
          </p:nvPr>
        </p:nvSpPr>
        <p:spPr>
          <a:xfrm>
            <a:off x="428206" y="985292"/>
            <a:ext cx="3654560" cy="2016224"/>
          </a:xfrm>
          <a:prstGeom prst="rect">
            <a:avLst/>
          </a:prstGeom>
        </p:spPr>
        <p:txBody>
          <a:bodyPr/>
          <a:lstStyle>
            <a:lvl1pPr>
              <a:defRPr>
                <a:latin typeface="+mj-ea"/>
                <a:ea typeface="+mj-ea"/>
              </a:defRPr>
            </a:lvl1pPr>
          </a:lstStyle>
          <a:p>
            <a:pPr lvl="0"/>
            <a:endParaRPr lang="ko-KR" altLang="en-US" dirty="0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29755301-ACCC-471C-89F8-23A85C4B1755}"/>
              </a:ext>
            </a:extLst>
          </p:cNvPr>
          <p:cNvCxnSpPr>
            <a:cxnSpLocks/>
          </p:cNvCxnSpPr>
          <p:nvPr userDrawn="1"/>
        </p:nvCxnSpPr>
        <p:spPr>
          <a:xfrm>
            <a:off x="4283968" y="1057300"/>
            <a:ext cx="0" cy="4201058"/>
          </a:xfrm>
          <a:prstGeom prst="line">
            <a:avLst/>
          </a:prstGeom>
          <a:ln w="19050">
            <a:solidFill>
              <a:srgbClr val="DDDF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텍스트 개체 틀 2">
            <a:extLst>
              <a:ext uri="{FF2B5EF4-FFF2-40B4-BE49-F238E27FC236}">
                <a16:creationId xmlns:a16="http://schemas.microsoft.com/office/drawing/2014/main" id="{E142F400-7B33-4975-A4A5-BF04E637CEC3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4464448" y="985292"/>
            <a:ext cx="4284016" cy="4248472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1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400" b="1">
                <a:solidFill>
                  <a:schemeClr val="tx1"/>
                </a:solidFill>
                <a:latin typeface="+mj-ea"/>
                <a:ea typeface="+mj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ko-KR" altLang="en-US" sz="1200" dirty="0"/>
          </a:p>
        </p:txBody>
      </p:sp>
      <p:sp>
        <p:nvSpPr>
          <p:cNvPr id="16" name="내용 개체 틀 2"/>
          <p:cNvSpPr>
            <a:spLocks noGrp="1"/>
          </p:cNvSpPr>
          <p:nvPr>
            <p:ph idx="21"/>
          </p:nvPr>
        </p:nvSpPr>
        <p:spPr>
          <a:xfrm>
            <a:off x="423854" y="3193538"/>
            <a:ext cx="3644090" cy="2016224"/>
          </a:xfrm>
          <a:prstGeom prst="rect">
            <a:avLst/>
          </a:prstGeom>
        </p:spPr>
        <p:txBody>
          <a:bodyPr/>
          <a:lstStyle>
            <a:lvl1pPr>
              <a:defRPr>
                <a:latin typeface="+mj-ea"/>
                <a:ea typeface="+mj-ea"/>
              </a:defRPr>
            </a:lvl1pPr>
          </a:lstStyle>
          <a:p>
            <a:pPr lvl="0"/>
            <a:endParaRPr lang="ko-KR" altLang="en-US" dirty="0"/>
          </a:p>
        </p:txBody>
      </p:sp>
      <p:sp>
        <p:nvSpPr>
          <p:cNvPr id="17" name="Line 13"/>
          <p:cNvSpPr>
            <a:spLocks noChangeShapeType="1"/>
          </p:cNvSpPr>
          <p:nvPr userDrawn="1"/>
        </p:nvSpPr>
        <p:spPr bwMode="auto">
          <a:xfrm>
            <a:off x="287376" y="5377780"/>
            <a:ext cx="8317072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1043" tIns="40522" rIns="81043" bIns="40522" anchor="ctr"/>
          <a:lstStyle/>
          <a:p>
            <a:endParaRPr lang="ko-KR" altLang="en-US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8" name="텍스트 개체 틀 6">
            <a:extLst>
              <a:ext uri="{FF2B5EF4-FFF2-40B4-BE49-F238E27FC236}">
                <a16:creationId xmlns:a16="http://schemas.microsoft.com/office/drawing/2014/main" id="{184AB995-3162-4ABE-8E16-5F32391F869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87376" y="5419324"/>
            <a:ext cx="8101048" cy="24648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200" spc="-80" baseline="0">
                <a:ln>
                  <a:solidFill>
                    <a:srgbClr val="F8F8F8">
                      <a:alpha val="30000"/>
                    </a:srgbClr>
                  </a:solidFill>
                </a:ln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ko-KR" altLang="en-US" dirty="0"/>
              <a:t>출처는 여기에</a:t>
            </a:r>
          </a:p>
        </p:txBody>
      </p:sp>
      <p:sp>
        <p:nvSpPr>
          <p:cNvPr id="19" name="슬라이드 번호 개체 틀 3"/>
          <p:cNvSpPr txBox="1">
            <a:spLocks noGrp="1"/>
          </p:cNvSpPr>
          <p:nvPr userDrawn="1"/>
        </p:nvSpPr>
        <p:spPr bwMode="auto">
          <a:xfrm>
            <a:off x="7382186" y="5377780"/>
            <a:ext cx="1726318" cy="1829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1043" tIns="40522" rIns="81043" bIns="40522"/>
          <a:lstStyle/>
          <a:p>
            <a:pPr algn="r">
              <a:spcBef>
                <a:spcPct val="0"/>
              </a:spcBef>
            </a:pPr>
            <a:r>
              <a:rPr lang="en-US" altLang="ko-KR" sz="900" b="0" i="1" dirty="0">
                <a:solidFill>
                  <a:schemeClr val="tx1"/>
                </a:solidFill>
                <a:latin typeface="+mj-ea"/>
                <a:ea typeface="+mj-ea"/>
                <a:cs typeface="휴먼명조"/>
              </a:rPr>
              <a:t>- </a:t>
            </a:r>
            <a:fld id="{44FE962B-6538-46E4-B418-C8AA93D92595}" type="slidenum">
              <a:rPr lang="en-US" altLang="ko-KR" sz="1200" b="0" i="1">
                <a:solidFill>
                  <a:schemeClr val="tx1"/>
                </a:solidFill>
                <a:latin typeface="+mj-ea"/>
                <a:ea typeface="+mj-ea"/>
                <a:cs typeface="휴먼명조"/>
              </a:rPr>
              <a:pPr algn="r">
                <a:spcBef>
                  <a:spcPct val="0"/>
                </a:spcBef>
              </a:pPr>
              <a:t>‹#›</a:t>
            </a:fld>
            <a:r>
              <a:rPr lang="en-US" altLang="ko-KR" sz="900" b="0" i="1" dirty="0">
                <a:solidFill>
                  <a:schemeClr val="tx1"/>
                </a:solidFill>
                <a:latin typeface="+mj-ea"/>
                <a:ea typeface="+mj-ea"/>
                <a:cs typeface="휴먼명조"/>
              </a:rPr>
              <a:t> -</a:t>
            </a:r>
          </a:p>
        </p:txBody>
      </p:sp>
      <p:sp>
        <p:nvSpPr>
          <p:cNvPr id="20" name="직각 삼각형 19"/>
          <p:cNvSpPr/>
          <p:nvPr userDrawn="1"/>
        </p:nvSpPr>
        <p:spPr>
          <a:xfrm rot="5400000">
            <a:off x="-114858" y="114858"/>
            <a:ext cx="913284" cy="683568"/>
          </a:xfrm>
          <a:prstGeom prst="rtTriangle">
            <a:avLst/>
          </a:prstGeom>
          <a:solidFill>
            <a:schemeClr val="accent2">
              <a:lumMod val="60000"/>
              <a:lumOff val="4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33119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 userDrawn="1"/>
        </p:nvSpPr>
        <p:spPr>
          <a:xfrm>
            <a:off x="0" y="0"/>
            <a:ext cx="9144000" cy="40922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각 삼각형 7"/>
          <p:cNvSpPr/>
          <p:nvPr userDrawn="1"/>
        </p:nvSpPr>
        <p:spPr>
          <a:xfrm rot="16200000">
            <a:off x="8283678" y="4854677"/>
            <a:ext cx="821990" cy="898655"/>
          </a:xfrm>
          <a:prstGeom prst="rtTriangle">
            <a:avLst/>
          </a:prstGeom>
          <a:solidFill>
            <a:schemeClr val="accent2">
              <a:lumMod val="60000"/>
              <a:lumOff val="4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제목 1"/>
          <p:cNvSpPr>
            <a:spLocks noGrp="1"/>
          </p:cNvSpPr>
          <p:nvPr>
            <p:ph type="title"/>
          </p:nvPr>
        </p:nvSpPr>
        <p:spPr>
          <a:xfrm>
            <a:off x="683568" y="0"/>
            <a:ext cx="8291264" cy="40922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2000" b="1">
                <a:latin typeface="+mj-ea"/>
                <a:ea typeface="+mj-ea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1" name="내용 개체 틀 2"/>
          <p:cNvSpPr>
            <a:spLocks noGrp="1"/>
          </p:cNvSpPr>
          <p:nvPr>
            <p:ph idx="15" hasCustomPrompt="1"/>
          </p:nvPr>
        </p:nvSpPr>
        <p:spPr>
          <a:xfrm>
            <a:off x="315244" y="409228"/>
            <a:ext cx="8433220" cy="32441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600" b="1" baseline="0">
                <a:latin typeface="+mj-ea"/>
                <a:ea typeface="+mj-ea"/>
              </a:defRPr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ko-KR" altLang="en-US" dirty="0"/>
              <a:t>부제목 스타일 편집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1353ABD-8FDF-469B-85E2-48BE34F6AF9D}"/>
              </a:ext>
            </a:extLst>
          </p:cNvPr>
          <p:cNvCxnSpPr/>
          <p:nvPr userDrawn="1"/>
        </p:nvCxnSpPr>
        <p:spPr bwMode="auto">
          <a:xfrm>
            <a:off x="238735" y="733647"/>
            <a:ext cx="8679446" cy="0"/>
          </a:xfrm>
          <a:prstGeom prst="lin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" name="내용 개체 틀 2"/>
          <p:cNvSpPr>
            <a:spLocks noGrp="1"/>
          </p:cNvSpPr>
          <p:nvPr>
            <p:ph idx="1"/>
          </p:nvPr>
        </p:nvSpPr>
        <p:spPr>
          <a:xfrm>
            <a:off x="428206" y="985292"/>
            <a:ext cx="3654560" cy="2016224"/>
          </a:xfrm>
          <a:prstGeom prst="rect">
            <a:avLst/>
          </a:prstGeom>
        </p:spPr>
        <p:txBody>
          <a:bodyPr/>
          <a:lstStyle>
            <a:lvl1pPr>
              <a:defRPr>
                <a:latin typeface="+mj-ea"/>
                <a:ea typeface="+mj-ea"/>
              </a:defRPr>
            </a:lvl1pPr>
          </a:lstStyle>
          <a:p>
            <a:pPr lvl="0"/>
            <a:endParaRPr lang="ko-KR" altLang="en-US" dirty="0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29755301-ACCC-471C-89F8-23A85C4B1755}"/>
              </a:ext>
            </a:extLst>
          </p:cNvPr>
          <p:cNvCxnSpPr>
            <a:cxnSpLocks/>
          </p:cNvCxnSpPr>
          <p:nvPr userDrawn="1"/>
        </p:nvCxnSpPr>
        <p:spPr>
          <a:xfrm>
            <a:off x="4283968" y="1057300"/>
            <a:ext cx="0" cy="4201058"/>
          </a:xfrm>
          <a:prstGeom prst="line">
            <a:avLst/>
          </a:prstGeom>
          <a:ln w="19050">
            <a:solidFill>
              <a:srgbClr val="DDDF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내용 개체 틀 2"/>
          <p:cNvSpPr>
            <a:spLocks noGrp="1"/>
          </p:cNvSpPr>
          <p:nvPr>
            <p:ph idx="21"/>
          </p:nvPr>
        </p:nvSpPr>
        <p:spPr>
          <a:xfrm>
            <a:off x="423854" y="3193538"/>
            <a:ext cx="3644090" cy="2016224"/>
          </a:xfrm>
          <a:prstGeom prst="rect">
            <a:avLst/>
          </a:prstGeom>
        </p:spPr>
        <p:txBody>
          <a:bodyPr/>
          <a:lstStyle>
            <a:lvl1pPr>
              <a:defRPr>
                <a:latin typeface="+mj-ea"/>
                <a:ea typeface="+mj-ea"/>
              </a:defRPr>
            </a:lvl1pPr>
          </a:lstStyle>
          <a:p>
            <a:pPr lvl="0"/>
            <a:endParaRPr lang="ko-KR" altLang="en-US" dirty="0"/>
          </a:p>
        </p:txBody>
      </p:sp>
      <p:sp>
        <p:nvSpPr>
          <p:cNvPr id="17" name="Line 13"/>
          <p:cNvSpPr>
            <a:spLocks noChangeShapeType="1"/>
          </p:cNvSpPr>
          <p:nvPr userDrawn="1"/>
        </p:nvSpPr>
        <p:spPr bwMode="auto">
          <a:xfrm>
            <a:off x="287376" y="5377780"/>
            <a:ext cx="8317072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1043" tIns="40522" rIns="81043" bIns="40522" anchor="ctr"/>
          <a:lstStyle/>
          <a:p>
            <a:endParaRPr lang="ko-KR" altLang="en-US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8" name="텍스트 개체 틀 6">
            <a:extLst>
              <a:ext uri="{FF2B5EF4-FFF2-40B4-BE49-F238E27FC236}">
                <a16:creationId xmlns:a16="http://schemas.microsoft.com/office/drawing/2014/main" id="{184AB995-3162-4ABE-8E16-5F32391F869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87376" y="5419324"/>
            <a:ext cx="8101048" cy="24648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200" spc="-80" baseline="0">
                <a:ln>
                  <a:solidFill>
                    <a:srgbClr val="F8F8F8">
                      <a:alpha val="30000"/>
                    </a:srgbClr>
                  </a:solidFill>
                </a:ln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ko-KR" altLang="en-US" dirty="0"/>
              <a:t>출처는 여기에</a:t>
            </a:r>
          </a:p>
        </p:txBody>
      </p:sp>
      <p:sp>
        <p:nvSpPr>
          <p:cNvPr id="19" name="슬라이드 번호 개체 틀 3"/>
          <p:cNvSpPr txBox="1">
            <a:spLocks noGrp="1"/>
          </p:cNvSpPr>
          <p:nvPr userDrawn="1"/>
        </p:nvSpPr>
        <p:spPr bwMode="auto">
          <a:xfrm>
            <a:off x="7382186" y="5377780"/>
            <a:ext cx="1726318" cy="1829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1043" tIns="40522" rIns="81043" bIns="40522"/>
          <a:lstStyle/>
          <a:p>
            <a:pPr algn="r">
              <a:spcBef>
                <a:spcPct val="0"/>
              </a:spcBef>
            </a:pPr>
            <a:r>
              <a:rPr lang="en-US" altLang="ko-KR" sz="900" b="0" i="1" dirty="0">
                <a:solidFill>
                  <a:schemeClr val="tx1"/>
                </a:solidFill>
                <a:latin typeface="+mj-ea"/>
                <a:ea typeface="+mj-ea"/>
                <a:cs typeface="휴먼명조"/>
              </a:rPr>
              <a:t>- </a:t>
            </a:r>
            <a:fld id="{44FE962B-6538-46E4-B418-C8AA93D92595}" type="slidenum">
              <a:rPr lang="en-US" altLang="ko-KR" sz="1200" b="0" i="1">
                <a:solidFill>
                  <a:schemeClr val="tx1"/>
                </a:solidFill>
                <a:latin typeface="+mj-ea"/>
                <a:ea typeface="+mj-ea"/>
                <a:cs typeface="휴먼명조"/>
              </a:rPr>
              <a:pPr algn="r">
                <a:spcBef>
                  <a:spcPct val="0"/>
                </a:spcBef>
              </a:pPr>
              <a:t>‹#›</a:t>
            </a:fld>
            <a:r>
              <a:rPr lang="en-US" altLang="ko-KR" sz="900" b="0" i="1" dirty="0">
                <a:solidFill>
                  <a:schemeClr val="tx1"/>
                </a:solidFill>
                <a:latin typeface="+mj-ea"/>
                <a:ea typeface="+mj-ea"/>
                <a:cs typeface="휴먼명조"/>
              </a:rPr>
              <a:t> -</a:t>
            </a:r>
          </a:p>
        </p:txBody>
      </p:sp>
      <p:sp>
        <p:nvSpPr>
          <p:cNvPr id="20" name="직각 삼각형 19"/>
          <p:cNvSpPr/>
          <p:nvPr userDrawn="1"/>
        </p:nvSpPr>
        <p:spPr>
          <a:xfrm rot="5400000">
            <a:off x="-114858" y="114858"/>
            <a:ext cx="913284" cy="683568"/>
          </a:xfrm>
          <a:prstGeom prst="rtTriangle">
            <a:avLst/>
          </a:prstGeom>
          <a:solidFill>
            <a:schemeClr val="accent2">
              <a:lumMod val="60000"/>
              <a:lumOff val="4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내용 개체 틀 2"/>
          <p:cNvSpPr>
            <a:spLocks noGrp="1"/>
          </p:cNvSpPr>
          <p:nvPr>
            <p:ph idx="22"/>
          </p:nvPr>
        </p:nvSpPr>
        <p:spPr>
          <a:xfrm>
            <a:off x="4468772" y="992912"/>
            <a:ext cx="4279692" cy="4265446"/>
          </a:xfrm>
          <a:prstGeom prst="rect">
            <a:avLst/>
          </a:prstGeom>
        </p:spPr>
        <p:txBody>
          <a:bodyPr/>
          <a:lstStyle>
            <a:lvl1pPr>
              <a:defRPr>
                <a:latin typeface="+mj-ea"/>
                <a:ea typeface="+mj-ea"/>
              </a:defRPr>
            </a:lvl1pPr>
          </a:lstStyle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436681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 userDrawn="1"/>
        </p:nvSpPr>
        <p:spPr>
          <a:xfrm>
            <a:off x="0" y="0"/>
            <a:ext cx="9144000" cy="40922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각 삼각형 7"/>
          <p:cNvSpPr/>
          <p:nvPr userDrawn="1"/>
        </p:nvSpPr>
        <p:spPr>
          <a:xfrm rot="16200000">
            <a:off x="8283678" y="4854677"/>
            <a:ext cx="821990" cy="898655"/>
          </a:xfrm>
          <a:prstGeom prst="rtTriangle">
            <a:avLst/>
          </a:prstGeom>
          <a:solidFill>
            <a:schemeClr val="accent2">
              <a:lumMod val="60000"/>
              <a:lumOff val="4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제목 1"/>
          <p:cNvSpPr>
            <a:spLocks noGrp="1"/>
          </p:cNvSpPr>
          <p:nvPr>
            <p:ph type="title"/>
          </p:nvPr>
        </p:nvSpPr>
        <p:spPr>
          <a:xfrm>
            <a:off x="683568" y="0"/>
            <a:ext cx="8291264" cy="40922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2000" b="1">
                <a:latin typeface="+mj-ea"/>
                <a:ea typeface="+mj-ea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1" name="내용 개체 틀 2"/>
          <p:cNvSpPr>
            <a:spLocks noGrp="1"/>
          </p:cNvSpPr>
          <p:nvPr>
            <p:ph idx="15" hasCustomPrompt="1"/>
          </p:nvPr>
        </p:nvSpPr>
        <p:spPr>
          <a:xfrm>
            <a:off x="315244" y="409228"/>
            <a:ext cx="8433220" cy="32441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600" b="1" baseline="0">
                <a:latin typeface="+mj-ea"/>
                <a:ea typeface="+mj-ea"/>
              </a:defRPr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ko-KR" altLang="en-US" dirty="0"/>
              <a:t>부제목 스타일 편집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1353ABD-8FDF-469B-85E2-48BE34F6AF9D}"/>
              </a:ext>
            </a:extLst>
          </p:cNvPr>
          <p:cNvCxnSpPr/>
          <p:nvPr userDrawn="1"/>
        </p:nvCxnSpPr>
        <p:spPr bwMode="auto">
          <a:xfrm>
            <a:off x="238735" y="733647"/>
            <a:ext cx="8679446" cy="0"/>
          </a:xfrm>
          <a:prstGeom prst="lin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" name="내용 개체 틀 2"/>
          <p:cNvSpPr>
            <a:spLocks noGrp="1"/>
          </p:cNvSpPr>
          <p:nvPr>
            <p:ph idx="1"/>
          </p:nvPr>
        </p:nvSpPr>
        <p:spPr>
          <a:xfrm>
            <a:off x="428206" y="985292"/>
            <a:ext cx="3135682" cy="4224470"/>
          </a:xfrm>
          <a:prstGeom prst="rect">
            <a:avLst/>
          </a:prstGeom>
        </p:spPr>
        <p:txBody>
          <a:bodyPr/>
          <a:lstStyle>
            <a:lvl1pPr>
              <a:defRPr>
                <a:latin typeface="+mj-ea"/>
                <a:ea typeface="+mj-ea"/>
              </a:defRPr>
            </a:lvl1pPr>
          </a:lstStyle>
          <a:p>
            <a:pPr lvl="0"/>
            <a:endParaRPr lang="ko-KR" altLang="en-US" dirty="0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29755301-ACCC-471C-89F8-23A85C4B1755}"/>
              </a:ext>
            </a:extLst>
          </p:cNvPr>
          <p:cNvCxnSpPr>
            <a:cxnSpLocks/>
          </p:cNvCxnSpPr>
          <p:nvPr userDrawn="1"/>
        </p:nvCxnSpPr>
        <p:spPr>
          <a:xfrm>
            <a:off x="3851920" y="1057300"/>
            <a:ext cx="0" cy="4201058"/>
          </a:xfrm>
          <a:prstGeom prst="line">
            <a:avLst/>
          </a:prstGeom>
          <a:ln w="19050">
            <a:solidFill>
              <a:srgbClr val="DDDF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Line 13"/>
          <p:cNvSpPr>
            <a:spLocks noChangeShapeType="1"/>
          </p:cNvSpPr>
          <p:nvPr userDrawn="1"/>
        </p:nvSpPr>
        <p:spPr bwMode="auto">
          <a:xfrm>
            <a:off x="287376" y="5377780"/>
            <a:ext cx="8317072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1043" tIns="40522" rIns="81043" bIns="40522" anchor="ctr"/>
          <a:lstStyle/>
          <a:p>
            <a:endParaRPr lang="ko-KR" altLang="en-US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8" name="텍스트 개체 틀 6">
            <a:extLst>
              <a:ext uri="{FF2B5EF4-FFF2-40B4-BE49-F238E27FC236}">
                <a16:creationId xmlns:a16="http://schemas.microsoft.com/office/drawing/2014/main" id="{184AB995-3162-4ABE-8E16-5F32391F869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87376" y="5419324"/>
            <a:ext cx="8101048" cy="24648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200" spc="-80" baseline="0">
                <a:ln>
                  <a:solidFill>
                    <a:srgbClr val="F8F8F8">
                      <a:alpha val="30000"/>
                    </a:srgbClr>
                  </a:solidFill>
                </a:ln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ko-KR" altLang="en-US" dirty="0"/>
              <a:t>출처는 여기에</a:t>
            </a:r>
          </a:p>
        </p:txBody>
      </p:sp>
      <p:sp>
        <p:nvSpPr>
          <p:cNvPr id="19" name="슬라이드 번호 개체 틀 3"/>
          <p:cNvSpPr txBox="1">
            <a:spLocks noGrp="1"/>
          </p:cNvSpPr>
          <p:nvPr userDrawn="1"/>
        </p:nvSpPr>
        <p:spPr bwMode="auto">
          <a:xfrm>
            <a:off x="7382186" y="5377780"/>
            <a:ext cx="1726318" cy="1829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1043" tIns="40522" rIns="81043" bIns="40522"/>
          <a:lstStyle/>
          <a:p>
            <a:pPr algn="r">
              <a:spcBef>
                <a:spcPct val="0"/>
              </a:spcBef>
            </a:pPr>
            <a:r>
              <a:rPr lang="en-US" altLang="ko-KR" sz="900" b="0" i="1" dirty="0">
                <a:solidFill>
                  <a:schemeClr val="tx1"/>
                </a:solidFill>
                <a:latin typeface="+mj-ea"/>
                <a:ea typeface="+mj-ea"/>
                <a:cs typeface="휴먼명조"/>
              </a:rPr>
              <a:t>- </a:t>
            </a:r>
            <a:fld id="{44FE962B-6538-46E4-B418-C8AA93D92595}" type="slidenum">
              <a:rPr lang="en-US" altLang="ko-KR" sz="1200" b="0" i="1">
                <a:solidFill>
                  <a:schemeClr val="tx1"/>
                </a:solidFill>
                <a:latin typeface="+mj-ea"/>
                <a:ea typeface="+mj-ea"/>
                <a:cs typeface="휴먼명조"/>
              </a:rPr>
              <a:pPr algn="r">
                <a:spcBef>
                  <a:spcPct val="0"/>
                </a:spcBef>
              </a:pPr>
              <a:t>‹#›</a:t>
            </a:fld>
            <a:r>
              <a:rPr lang="en-US" altLang="ko-KR" sz="900" b="0" i="1" dirty="0">
                <a:solidFill>
                  <a:schemeClr val="tx1"/>
                </a:solidFill>
                <a:latin typeface="+mj-ea"/>
                <a:ea typeface="+mj-ea"/>
                <a:cs typeface="휴먼명조"/>
              </a:rPr>
              <a:t> -</a:t>
            </a:r>
          </a:p>
        </p:txBody>
      </p:sp>
      <p:sp>
        <p:nvSpPr>
          <p:cNvPr id="20" name="직각 삼각형 19"/>
          <p:cNvSpPr/>
          <p:nvPr userDrawn="1"/>
        </p:nvSpPr>
        <p:spPr>
          <a:xfrm rot="5400000">
            <a:off x="-114858" y="114858"/>
            <a:ext cx="913284" cy="683568"/>
          </a:xfrm>
          <a:prstGeom prst="rtTriangle">
            <a:avLst/>
          </a:prstGeom>
          <a:solidFill>
            <a:schemeClr val="accent2">
              <a:lumMod val="60000"/>
              <a:lumOff val="4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내용 개체 틀 2"/>
          <p:cNvSpPr>
            <a:spLocks noGrp="1"/>
          </p:cNvSpPr>
          <p:nvPr>
            <p:ph idx="22"/>
          </p:nvPr>
        </p:nvSpPr>
        <p:spPr>
          <a:xfrm>
            <a:off x="4139953" y="992912"/>
            <a:ext cx="4608511" cy="4265446"/>
          </a:xfrm>
          <a:prstGeom prst="rect">
            <a:avLst/>
          </a:prstGeom>
        </p:spPr>
        <p:txBody>
          <a:bodyPr/>
          <a:lstStyle>
            <a:lvl1pPr>
              <a:defRPr>
                <a:latin typeface="+mj-ea"/>
                <a:ea typeface="+mj-ea"/>
              </a:defRPr>
            </a:lvl1pPr>
          </a:lstStyle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917529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 userDrawn="1"/>
        </p:nvSpPr>
        <p:spPr>
          <a:xfrm>
            <a:off x="0" y="0"/>
            <a:ext cx="9144000" cy="40922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각 삼각형 7"/>
          <p:cNvSpPr/>
          <p:nvPr userDrawn="1"/>
        </p:nvSpPr>
        <p:spPr>
          <a:xfrm rot="16200000">
            <a:off x="8283678" y="4854677"/>
            <a:ext cx="821990" cy="898655"/>
          </a:xfrm>
          <a:prstGeom prst="rtTriangle">
            <a:avLst/>
          </a:prstGeom>
          <a:solidFill>
            <a:schemeClr val="accent2">
              <a:lumMod val="60000"/>
              <a:lumOff val="4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제목 1"/>
          <p:cNvSpPr>
            <a:spLocks noGrp="1"/>
          </p:cNvSpPr>
          <p:nvPr>
            <p:ph type="title"/>
          </p:nvPr>
        </p:nvSpPr>
        <p:spPr>
          <a:xfrm>
            <a:off x="683568" y="0"/>
            <a:ext cx="8291264" cy="40922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2000" b="1">
                <a:latin typeface="+mj-ea"/>
                <a:ea typeface="+mj-ea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1" name="내용 개체 틀 2"/>
          <p:cNvSpPr>
            <a:spLocks noGrp="1"/>
          </p:cNvSpPr>
          <p:nvPr>
            <p:ph idx="15" hasCustomPrompt="1"/>
          </p:nvPr>
        </p:nvSpPr>
        <p:spPr>
          <a:xfrm>
            <a:off x="315244" y="409228"/>
            <a:ext cx="8433220" cy="32441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600" b="1" baseline="0">
                <a:latin typeface="+mj-ea"/>
                <a:ea typeface="+mj-ea"/>
              </a:defRPr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ko-KR" altLang="en-US" dirty="0"/>
              <a:t>부제목 스타일 편집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1353ABD-8FDF-469B-85E2-48BE34F6AF9D}"/>
              </a:ext>
            </a:extLst>
          </p:cNvPr>
          <p:cNvCxnSpPr/>
          <p:nvPr userDrawn="1"/>
        </p:nvCxnSpPr>
        <p:spPr bwMode="auto">
          <a:xfrm>
            <a:off x="238735" y="733647"/>
            <a:ext cx="8679446" cy="0"/>
          </a:xfrm>
          <a:prstGeom prst="lin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" name="내용 개체 틀 2"/>
          <p:cNvSpPr>
            <a:spLocks noGrp="1"/>
          </p:cNvSpPr>
          <p:nvPr>
            <p:ph idx="1"/>
          </p:nvPr>
        </p:nvSpPr>
        <p:spPr>
          <a:xfrm>
            <a:off x="428205" y="913284"/>
            <a:ext cx="8266467" cy="4320480"/>
          </a:xfrm>
          <a:prstGeom prst="rect">
            <a:avLst/>
          </a:prstGeom>
        </p:spPr>
        <p:txBody>
          <a:bodyPr/>
          <a:lstStyle>
            <a:lvl1pPr>
              <a:defRPr>
                <a:latin typeface="+mj-ea"/>
                <a:ea typeface="+mj-ea"/>
              </a:defRPr>
            </a:lvl1pPr>
          </a:lstStyle>
          <a:p>
            <a:pPr lvl="0"/>
            <a:endParaRPr lang="ko-KR" altLang="en-US" dirty="0"/>
          </a:p>
        </p:txBody>
      </p:sp>
      <p:sp>
        <p:nvSpPr>
          <p:cNvPr id="17" name="Line 13"/>
          <p:cNvSpPr>
            <a:spLocks noChangeShapeType="1"/>
          </p:cNvSpPr>
          <p:nvPr userDrawn="1"/>
        </p:nvSpPr>
        <p:spPr bwMode="auto">
          <a:xfrm>
            <a:off x="287376" y="5377780"/>
            <a:ext cx="8317072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1043" tIns="40522" rIns="81043" bIns="40522" anchor="ctr"/>
          <a:lstStyle/>
          <a:p>
            <a:endParaRPr lang="ko-KR" altLang="en-US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8" name="텍스트 개체 틀 6">
            <a:extLst>
              <a:ext uri="{FF2B5EF4-FFF2-40B4-BE49-F238E27FC236}">
                <a16:creationId xmlns:a16="http://schemas.microsoft.com/office/drawing/2014/main" id="{184AB995-3162-4ABE-8E16-5F32391F869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87376" y="5419324"/>
            <a:ext cx="8101048" cy="24648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200" spc="-80" baseline="0">
                <a:ln>
                  <a:solidFill>
                    <a:srgbClr val="F8F8F8">
                      <a:alpha val="30000"/>
                    </a:srgbClr>
                  </a:solidFill>
                </a:ln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ko-KR" altLang="en-US" dirty="0"/>
              <a:t>출처는 여기에</a:t>
            </a:r>
          </a:p>
        </p:txBody>
      </p:sp>
      <p:sp>
        <p:nvSpPr>
          <p:cNvPr id="19" name="슬라이드 번호 개체 틀 3"/>
          <p:cNvSpPr txBox="1">
            <a:spLocks noGrp="1"/>
          </p:cNvSpPr>
          <p:nvPr userDrawn="1"/>
        </p:nvSpPr>
        <p:spPr bwMode="auto">
          <a:xfrm>
            <a:off x="7382186" y="5377780"/>
            <a:ext cx="1726318" cy="1829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1043" tIns="40522" rIns="81043" bIns="40522"/>
          <a:lstStyle/>
          <a:p>
            <a:pPr algn="r">
              <a:spcBef>
                <a:spcPct val="0"/>
              </a:spcBef>
            </a:pPr>
            <a:r>
              <a:rPr lang="en-US" altLang="ko-KR" sz="900" b="0" i="1" dirty="0">
                <a:solidFill>
                  <a:schemeClr val="tx1"/>
                </a:solidFill>
                <a:latin typeface="+mj-ea"/>
                <a:ea typeface="+mj-ea"/>
                <a:cs typeface="휴먼명조"/>
              </a:rPr>
              <a:t>- </a:t>
            </a:r>
            <a:fld id="{44FE962B-6538-46E4-B418-C8AA93D92595}" type="slidenum">
              <a:rPr lang="en-US" altLang="ko-KR" sz="1200" b="0" i="1">
                <a:solidFill>
                  <a:schemeClr val="tx1"/>
                </a:solidFill>
                <a:latin typeface="+mj-ea"/>
                <a:ea typeface="+mj-ea"/>
                <a:cs typeface="휴먼명조"/>
              </a:rPr>
              <a:pPr algn="r">
                <a:spcBef>
                  <a:spcPct val="0"/>
                </a:spcBef>
              </a:pPr>
              <a:t>‹#›</a:t>
            </a:fld>
            <a:r>
              <a:rPr lang="en-US" altLang="ko-KR" sz="900" b="0" i="1" dirty="0">
                <a:solidFill>
                  <a:schemeClr val="tx1"/>
                </a:solidFill>
                <a:latin typeface="+mj-ea"/>
                <a:ea typeface="+mj-ea"/>
                <a:cs typeface="휴먼명조"/>
              </a:rPr>
              <a:t> -</a:t>
            </a:r>
          </a:p>
        </p:txBody>
      </p:sp>
      <p:sp>
        <p:nvSpPr>
          <p:cNvPr id="20" name="직각 삼각형 19"/>
          <p:cNvSpPr/>
          <p:nvPr userDrawn="1"/>
        </p:nvSpPr>
        <p:spPr>
          <a:xfrm rot="5400000">
            <a:off x="-114858" y="114858"/>
            <a:ext cx="913284" cy="683568"/>
          </a:xfrm>
          <a:prstGeom prst="rtTriangle">
            <a:avLst/>
          </a:prstGeom>
          <a:solidFill>
            <a:schemeClr val="accent2">
              <a:lumMod val="60000"/>
              <a:lumOff val="4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13030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 userDrawn="1"/>
        </p:nvSpPr>
        <p:spPr>
          <a:xfrm>
            <a:off x="0" y="0"/>
            <a:ext cx="9144000" cy="40922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각 삼각형 7"/>
          <p:cNvSpPr/>
          <p:nvPr userDrawn="1"/>
        </p:nvSpPr>
        <p:spPr>
          <a:xfrm rot="16200000">
            <a:off x="8283678" y="4854677"/>
            <a:ext cx="821990" cy="898655"/>
          </a:xfrm>
          <a:prstGeom prst="rtTriangle">
            <a:avLst/>
          </a:prstGeom>
          <a:solidFill>
            <a:schemeClr val="accent2">
              <a:lumMod val="60000"/>
              <a:lumOff val="4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제목 1"/>
          <p:cNvSpPr>
            <a:spLocks noGrp="1"/>
          </p:cNvSpPr>
          <p:nvPr>
            <p:ph type="title"/>
          </p:nvPr>
        </p:nvSpPr>
        <p:spPr>
          <a:xfrm>
            <a:off x="683568" y="0"/>
            <a:ext cx="8291264" cy="40922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2000" b="1">
                <a:latin typeface="+mj-ea"/>
                <a:ea typeface="+mj-ea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3" name="내용 개체 틀 2"/>
          <p:cNvSpPr>
            <a:spLocks noGrp="1"/>
          </p:cNvSpPr>
          <p:nvPr>
            <p:ph idx="1"/>
          </p:nvPr>
        </p:nvSpPr>
        <p:spPr>
          <a:xfrm>
            <a:off x="428205" y="553249"/>
            <a:ext cx="8266467" cy="4680515"/>
          </a:xfrm>
          <a:prstGeom prst="rect">
            <a:avLst/>
          </a:prstGeom>
        </p:spPr>
        <p:txBody>
          <a:bodyPr/>
          <a:lstStyle>
            <a:lvl1pPr>
              <a:defRPr>
                <a:latin typeface="+mj-ea"/>
                <a:ea typeface="+mj-ea"/>
              </a:defRPr>
            </a:lvl1pPr>
          </a:lstStyle>
          <a:p>
            <a:pPr lvl="0"/>
            <a:endParaRPr lang="ko-KR" altLang="en-US" dirty="0"/>
          </a:p>
        </p:txBody>
      </p:sp>
      <p:sp>
        <p:nvSpPr>
          <p:cNvPr id="17" name="Line 13"/>
          <p:cNvSpPr>
            <a:spLocks noChangeShapeType="1"/>
          </p:cNvSpPr>
          <p:nvPr userDrawn="1"/>
        </p:nvSpPr>
        <p:spPr bwMode="auto">
          <a:xfrm>
            <a:off x="287376" y="5377780"/>
            <a:ext cx="8317072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1043" tIns="40522" rIns="81043" bIns="40522" anchor="ctr"/>
          <a:lstStyle/>
          <a:p>
            <a:endParaRPr lang="ko-KR" altLang="en-US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8" name="텍스트 개체 틀 6">
            <a:extLst>
              <a:ext uri="{FF2B5EF4-FFF2-40B4-BE49-F238E27FC236}">
                <a16:creationId xmlns:a16="http://schemas.microsoft.com/office/drawing/2014/main" id="{184AB995-3162-4ABE-8E16-5F32391F869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87376" y="5419324"/>
            <a:ext cx="8101048" cy="24648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200" spc="-80" baseline="0">
                <a:ln>
                  <a:solidFill>
                    <a:srgbClr val="F8F8F8">
                      <a:alpha val="30000"/>
                    </a:srgbClr>
                  </a:solidFill>
                </a:ln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ko-KR" altLang="en-US" dirty="0"/>
              <a:t>출처는 여기에</a:t>
            </a:r>
          </a:p>
        </p:txBody>
      </p:sp>
      <p:sp>
        <p:nvSpPr>
          <p:cNvPr id="19" name="슬라이드 번호 개체 틀 3"/>
          <p:cNvSpPr txBox="1">
            <a:spLocks noGrp="1"/>
          </p:cNvSpPr>
          <p:nvPr userDrawn="1"/>
        </p:nvSpPr>
        <p:spPr bwMode="auto">
          <a:xfrm>
            <a:off x="7382186" y="5377780"/>
            <a:ext cx="1726318" cy="1829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1043" tIns="40522" rIns="81043" bIns="40522"/>
          <a:lstStyle/>
          <a:p>
            <a:pPr algn="r">
              <a:spcBef>
                <a:spcPct val="0"/>
              </a:spcBef>
            </a:pPr>
            <a:r>
              <a:rPr lang="en-US" altLang="ko-KR" sz="900" b="0" i="1" dirty="0">
                <a:solidFill>
                  <a:schemeClr val="tx1"/>
                </a:solidFill>
                <a:latin typeface="+mj-ea"/>
                <a:ea typeface="+mj-ea"/>
                <a:cs typeface="휴먼명조"/>
              </a:rPr>
              <a:t>- </a:t>
            </a:r>
            <a:fld id="{44FE962B-6538-46E4-B418-C8AA93D92595}" type="slidenum">
              <a:rPr lang="en-US" altLang="ko-KR" sz="1200" b="0" i="1">
                <a:solidFill>
                  <a:schemeClr val="tx1"/>
                </a:solidFill>
                <a:latin typeface="+mj-ea"/>
                <a:ea typeface="+mj-ea"/>
                <a:cs typeface="휴먼명조"/>
              </a:rPr>
              <a:pPr algn="r">
                <a:spcBef>
                  <a:spcPct val="0"/>
                </a:spcBef>
              </a:pPr>
              <a:t>‹#›</a:t>
            </a:fld>
            <a:r>
              <a:rPr lang="en-US" altLang="ko-KR" sz="900" b="0" i="1" dirty="0">
                <a:solidFill>
                  <a:schemeClr val="tx1"/>
                </a:solidFill>
                <a:latin typeface="+mj-ea"/>
                <a:ea typeface="+mj-ea"/>
                <a:cs typeface="휴먼명조"/>
              </a:rPr>
              <a:t> -</a:t>
            </a:r>
          </a:p>
        </p:txBody>
      </p:sp>
      <p:sp>
        <p:nvSpPr>
          <p:cNvPr id="20" name="직각 삼각형 19"/>
          <p:cNvSpPr/>
          <p:nvPr userDrawn="1"/>
        </p:nvSpPr>
        <p:spPr>
          <a:xfrm rot="5400000">
            <a:off x="-114858" y="114858"/>
            <a:ext cx="913284" cy="683568"/>
          </a:xfrm>
          <a:prstGeom prst="rtTriangle">
            <a:avLst/>
          </a:prstGeom>
          <a:solidFill>
            <a:schemeClr val="accent2">
              <a:lumMod val="60000"/>
              <a:lumOff val="4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51640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1C6828FF-CED0-49FE-BDC3-01A4126B65A8}"/>
              </a:ext>
            </a:extLst>
          </p:cNvPr>
          <p:cNvSpPr/>
          <p:nvPr userDrawn="1"/>
        </p:nvSpPr>
        <p:spPr>
          <a:xfrm rot="16200000">
            <a:off x="8558527" y="5129525"/>
            <a:ext cx="559388" cy="611561"/>
          </a:xfrm>
          <a:prstGeom prst="rtTriangle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  <a:effectLst>
            <a:outerShdw blurRad="50800" dist="38100" dir="27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슬라이드 번호 개체 틀 3">
            <a:extLst>
              <a:ext uri="{FF2B5EF4-FFF2-40B4-BE49-F238E27FC236}">
                <a16:creationId xmlns:a16="http://schemas.microsoft.com/office/drawing/2014/main" id="{C9BF99F3-B627-4556-B002-A0A60F6A85CF}"/>
              </a:ext>
            </a:extLst>
          </p:cNvPr>
          <p:cNvSpPr txBox="1">
            <a:spLocks noGrp="1"/>
          </p:cNvSpPr>
          <p:nvPr userDrawn="1"/>
        </p:nvSpPr>
        <p:spPr bwMode="auto">
          <a:xfrm>
            <a:off x="8244408" y="5449788"/>
            <a:ext cx="1008112" cy="1829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1043" tIns="40522" rIns="81043" bIns="40522"/>
          <a:lstStyle/>
          <a:p>
            <a:pPr algn="r">
              <a:spcBef>
                <a:spcPct val="0"/>
              </a:spcBef>
            </a:pPr>
            <a:r>
              <a:rPr lang="en-US" altLang="ko-KR" sz="1000" b="0" i="1" dirty="0">
                <a:solidFill>
                  <a:schemeClr val="tx1"/>
                </a:solidFill>
                <a:latin typeface="+mj-ea"/>
                <a:ea typeface="+mj-ea"/>
                <a:cs typeface="휴먼명조"/>
              </a:rPr>
              <a:t>- </a:t>
            </a:r>
            <a:fld id="{44FE962B-6538-46E4-B418-C8AA93D92595}" type="slidenum">
              <a:rPr lang="en-US" altLang="ko-KR" sz="1400" b="0" i="1">
                <a:solidFill>
                  <a:schemeClr val="tx1"/>
                </a:solidFill>
                <a:latin typeface="+mj-ea"/>
                <a:ea typeface="+mj-ea"/>
                <a:cs typeface="휴먼명조"/>
              </a:rPr>
              <a:pPr algn="r">
                <a:spcBef>
                  <a:spcPct val="0"/>
                </a:spcBef>
              </a:pPr>
              <a:t>‹#›</a:t>
            </a:fld>
            <a:r>
              <a:rPr lang="en-US" altLang="ko-KR" sz="1000" b="0" i="1" dirty="0">
                <a:solidFill>
                  <a:schemeClr val="tx1"/>
                </a:solidFill>
                <a:latin typeface="+mj-ea"/>
                <a:ea typeface="+mj-ea"/>
                <a:cs typeface="휴먼명조"/>
              </a:rPr>
              <a:t> -</a:t>
            </a:r>
          </a:p>
        </p:txBody>
      </p:sp>
      <p:sp>
        <p:nvSpPr>
          <p:cNvPr id="17" name="직사각형 8">
            <a:extLst>
              <a:ext uri="{FF2B5EF4-FFF2-40B4-BE49-F238E27FC236}">
                <a16:creationId xmlns:a16="http://schemas.microsoft.com/office/drawing/2014/main" id="{4A8F6AEC-C40A-48FF-B891-006EE9C9C7F7}"/>
              </a:ext>
            </a:extLst>
          </p:cNvPr>
          <p:cNvSpPr/>
          <p:nvPr userDrawn="1"/>
        </p:nvSpPr>
        <p:spPr>
          <a:xfrm>
            <a:off x="0" y="-1"/>
            <a:ext cx="128689" cy="5715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자유형 1301">
            <a:extLst>
              <a:ext uri="{FF2B5EF4-FFF2-40B4-BE49-F238E27FC236}">
                <a16:creationId xmlns:a16="http://schemas.microsoft.com/office/drawing/2014/main" id="{1C23DA76-B746-4292-9404-D7C4DDE294E7}"/>
              </a:ext>
            </a:extLst>
          </p:cNvPr>
          <p:cNvSpPr/>
          <p:nvPr userDrawn="1"/>
        </p:nvSpPr>
        <p:spPr>
          <a:xfrm>
            <a:off x="1" y="985292"/>
            <a:ext cx="3491879" cy="640071"/>
          </a:xfrm>
          <a:custGeom>
            <a:avLst/>
            <a:gdLst>
              <a:gd name="connsiteX0" fmla="*/ 0 w 6794939"/>
              <a:gd name="connsiteY0" fmla="*/ 0 h 1198179"/>
              <a:gd name="connsiteX1" fmla="*/ 299546 w 6794939"/>
              <a:gd name="connsiteY1" fmla="*/ 0 h 1198179"/>
              <a:gd name="connsiteX2" fmla="*/ 1418897 w 6794939"/>
              <a:gd name="connsiteY2" fmla="*/ 0 h 1198179"/>
              <a:gd name="connsiteX3" fmla="*/ 6794939 w 6794939"/>
              <a:gd name="connsiteY3" fmla="*/ 0 h 1198179"/>
              <a:gd name="connsiteX4" fmla="*/ 6495394 w 6794939"/>
              <a:gd name="connsiteY4" fmla="*/ 1198179 h 1198179"/>
              <a:gd name="connsiteX5" fmla="*/ 1418897 w 6794939"/>
              <a:gd name="connsiteY5" fmla="*/ 1198179 h 1198179"/>
              <a:gd name="connsiteX6" fmla="*/ 1 w 6794939"/>
              <a:gd name="connsiteY6" fmla="*/ 1198179 h 1198179"/>
              <a:gd name="connsiteX7" fmla="*/ 0 w 6794939"/>
              <a:gd name="connsiteY7" fmla="*/ 1198179 h 1198179"/>
              <a:gd name="connsiteX0" fmla="*/ 0 w 6794939"/>
              <a:gd name="connsiteY0" fmla="*/ 0 h 1213945"/>
              <a:gd name="connsiteX1" fmla="*/ 299546 w 6794939"/>
              <a:gd name="connsiteY1" fmla="*/ 0 h 1213945"/>
              <a:gd name="connsiteX2" fmla="*/ 1418897 w 6794939"/>
              <a:gd name="connsiteY2" fmla="*/ 0 h 1213945"/>
              <a:gd name="connsiteX3" fmla="*/ 6794939 w 6794939"/>
              <a:gd name="connsiteY3" fmla="*/ 0 h 1213945"/>
              <a:gd name="connsiteX4" fmla="*/ 5990898 w 6794939"/>
              <a:gd name="connsiteY4" fmla="*/ 1213945 h 1213945"/>
              <a:gd name="connsiteX5" fmla="*/ 1418897 w 6794939"/>
              <a:gd name="connsiteY5" fmla="*/ 1198179 h 1213945"/>
              <a:gd name="connsiteX6" fmla="*/ 1 w 6794939"/>
              <a:gd name="connsiteY6" fmla="*/ 1198179 h 1213945"/>
              <a:gd name="connsiteX7" fmla="*/ 0 w 6794939"/>
              <a:gd name="connsiteY7" fmla="*/ 1198179 h 1213945"/>
              <a:gd name="connsiteX8" fmla="*/ 0 w 6794939"/>
              <a:gd name="connsiteY8" fmla="*/ 0 h 121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94939" h="1213945">
                <a:moveTo>
                  <a:pt x="0" y="0"/>
                </a:moveTo>
                <a:lnTo>
                  <a:pt x="299546" y="0"/>
                </a:lnTo>
                <a:lnTo>
                  <a:pt x="1418897" y="0"/>
                </a:lnTo>
                <a:lnTo>
                  <a:pt x="6794939" y="0"/>
                </a:lnTo>
                <a:lnTo>
                  <a:pt x="5990898" y="1213945"/>
                </a:lnTo>
                <a:lnTo>
                  <a:pt x="1418897" y="1198179"/>
                </a:lnTo>
                <a:lnTo>
                  <a:pt x="1" y="1198179"/>
                </a:lnTo>
                <a:lnTo>
                  <a:pt x="0" y="1198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슬라이드 번호 개체 틀 3">
            <a:extLst>
              <a:ext uri="{FF2B5EF4-FFF2-40B4-BE49-F238E27FC236}">
                <a16:creationId xmlns:a16="http://schemas.microsoft.com/office/drawing/2014/main" id="{EB523B7B-CAE3-4144-80BF-48695A093EA1}"/>
              </a:ext>
            </a:extLst>
          </p:cNvPr>
          <p:cNvSpPr txBox="1">
            <a:spLocks noGrp="1"/>
          </p:cNvSpPr>
          <p:nvPr userDrawn="1"/>
        </p:nvSpPr>
        <p:spPr bwMode="auto">
          <a:xfrm>
            <a:off x="6829014" y="5373879"/>
            <a:ext cx="2133600" cy="1822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1043" tIns="40522" rIns="81043" bIns="40522"/>
          <a:lstStyle/>
          <a:p>
            <a:pPr algn="r">
              <a:spcBef>
                <a:spcPct val="0"/>
              </a:spcBef>
            </a:pPr>
            <a:r>
              <a:rPr lang="en-US" altLang="ko-KR" sz="900" b="0" i="1" dirty="0">
                <a:solidFill>
                  <a:schemeClr val="tx1"/>
                </a:solidFill>
                <a:latin typeface="+mj-ea"/>
                <a:ea typeface="+mj-ea"/>
                <a:cs typeface="휴먼명조"/>
              </a:rPr>
              <a:t>- </a:t>
            </a:r>
            <a:fld id="{44FE962B-6538-46E4-B418-C8AA93D92595}" type="slidenum">
              <a:rPr lang="en-US" altLang="ko-KR" sz="900" b="0" i="1">
                <a:solidFill>
                  <a:schemeClr val="tx1"/>
                </a:solidFill>
                <a:latin typeface="+mj-ea"/>
                <a:ea typeface="+mj-ea"/>
                <a:cs typeface="휴먼명조"/>
              </a:rPr>
              <a:pPr algn="r">
                <a:spcBef>
                  <a:spcPct val="0"/>
                </a:spcBef>
              </a:pPr>
              <a:t>‹#›</a:t>
            </a:fld>
            <a:r>
              <a:rPr lang="en-US" altLang="ko-KR" sz="900" b="0" i="1" dirty="0">
                <a:solidFill>
                  <a:schemeClr val="tx1"/>
                </a:solidFill>
                <a:latin typeface="+mj-ea"/>
                <a:ea typeface="+mj-ea"/>
                <a:cs typeface="휴먼명조"/>
              </a:rPr>
              <a:t> -</a:t>
            </a:r>
          </a:p>
        </p:txBody>
      </p:sp>
      <p:sp>
        <p:nvSpPr>
          <p:cNvPr id="23" name="제목 4">
            <a:extLst>
              <a:ext uri="{FF2B5EF4-FFF2-40B4-BE49-F238E27FC236}">
                <a16:creationId xmlns:a16="http://schemas.microsoft.com/office/drawing/2014/main" id="{F85F8A62-66A5-46BF-A2FE-1D28CED4F2D0}"/>
              </a:ext>
            </a:extLst>
          </p:cNvPr>
          <p:cNvSpPr txBox="1">
            <a:spLocks/>
          </p:cNvSpPr>
          <p:nvPr userDrawn="1"/>
        </p:nvSpPr>
        <p:spPr>
          <a:xfrm>
            <a:off x="128691" y="985292"/>
            <a:ext cx="3003150" cy="6240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950" b="1" kern="1200" spc="-150">
                <a:ln>
                  <a:solidFill>
                    <a:srgbClr val="F8F8F8">
                      <a:alpha val="30000"/>
                    </a:srgb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+mj-cs"/>
              </a:defRPr>
            </a:lvl1pPr>
          </a:lstStyle>
          <a:p>
            <a:pPr algn="ctr"/>
            <a:r>
              <a:rPr lang="en-US" altLang="ko-KR" dirty="0"/>
              <a:t>CONTENTS</a:t>
            </a:r>
            <a:endParaRPr lang="ko-KR" altLang="en-US" dirty="0"/>
          </a:p>
        </p:txBody>
      </p:sp>
      <p:sp>
        <p:nvSpPr>
          <p:cNvPr id="26" name="텍스트 개체 틀 19">
            <a:extLst>
              <a:ext uri="{FF2B5EF4-FFF2-40B4-BE49-F238E27FC236}">
                <a16:creationId xmlns:a16="http://schemas.microsoft.com/office/drawing/2014/main" id="{67E9A869-C112-4610-8851-DC3F8F28EB8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9994" y="2853352"/>
            <a:ext cx="1367025" cy="81720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800">
                <a:ln>
                  <a:solidFill>
                    <a:srgbClr val="F8F8F8">
                      <a:alpha val="30000"/>
                    </a:srgbClr>
                  </a:solidFill>
                </a:ln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27" name="텍스트 개체 틀 19">
            <a:extLst>
              <a:ext uri="{FF2B5EF4-FFF2-40B4-BE49-F238E27FC236}">
                <a16:creationId xmlns:a16="http://schemas.microsoft.com/office/drawing/2014/main" id="{871BC8FD-AB78-4699-A671-00D7A4010E7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52676" y="2853352"/>
            <a:ext cx="1367025" cy="81720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800">
                <a:ln>
                  <a:solidFill>
                    <a:srgbClr val="F8F8F8">
                      <a:alpha val="30000"/>
                    </a:srgbClr>
                  </a:solidFill>
                </a:ln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28" name="텍스트 개체 틀 19">
            <a:extLst>
              <a:ext uri="{FF2B5EF4-FFF2-40B4-BE49-F238E27FC236}">
                <a16:creationId xmlns:a16="http://schemas.microsoft.com/office/drawing/2014/main" id="{2AA1F6B4-AA83-4DDF-82C8-EAA6C50090A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54017" y="2853352"/>
            <a:ext cx="1367025" cy="81720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800">
                <a:ln>
                  <a:solidFill>
                    <a:srgbClr val="F8F8F8">
                      <a:alpha val="30000"/>
                    </a:srgbClr>
                  </a:solidFill>
                </a:ln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en-US" altLang="ko-KR" dirty="0"/>
              <a:t>04</a:t>
            </a:r>
            <a:endParaRPr lang="ko-KR" altLang="en-US" dirty="0"/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18C70E9E-FDFA-49A2-8B19-96A6AF42ACDD}"/>
              </a:ext>
            </a:extLst>
          </p:cNvPr>
          <p:cNvGrpSpPr/>
          <p:nvPr userDrawn="1"/>
        </p:nvGrpSpPr>
        <p:grpSpPr>
          <a:xfrm>
            <a:off x="950792" y="3691376"/>
            <a:ext cx="7221404" cy="86159"/>
            <a:chOff x="2559310" y="3725261"/>
            <a:chExt cx="7221404" cy="86159"/>
          </a:xfrm>
          <a:solidFill>
            <a:srgbClr val="F8F8F8"/>
          </a:solidFill>
        </p:grpSpPr>
        <p:sp>
          <p:nvSpPr>
            <p:cNvPr id="30" name="모서리가 둥근 직사각형 10">
              <a:extLst>
                <a:ext uri="{FF2B5EF4-FFF2-40B4-BE49-F238E27FC236}">
                  <a16:creationId xmlns:a16="http://schemas.microsoft.com/office/drawing/2014/main" id="{29605134-A6A8-4C68-92B0-E7ECD3EEE885}"/>
                </a:ext>
              </a:extLst>
            </p:cNvPr>
            <p:cNvSpPr/>
            <p:nvPr userDrawn="1"/>
          </p:nvSpPr>
          <p:spPr>
            <a:xfrm>
              <a:off x="2559310" y="3725261"/>
              <a:ext cx="1503728" cy="86159"/>
            </a:xfrm>
            <a:prstGeom prst="roundRect">
              <a:avLst>
                <a:gd name="adj" fmla="val 50000"/>
              </a:avLst>
            </a:prstGeom>
            <a:solidFill>
              <a:srgbClr val="73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31" name="모서리가 둥근 직사각형 36">
              <a:extLst>
                <a:ext uri="{FF2B5EF4-FFF2-40B4-BE49-F238E27FC236}">
                  <a16:creationId xmlns:a16="http://schemas.microsoft.com/office/drawing/2014/main" id="{AE061D51-E0C9-454B-9A1B-AD4DD09AC1A4}"/>
                </a:ext>
              </a:extLst>
            </p:cNvPr>
            <p:cNvSpPr/>
            <p:nvPr userDrawn="1"/>
          </p:nvSpPr>
          <p:spPr>
            <a:xfrm>
              <a:off x="4465202" y="3725261"/>
              <a:ext cx="1503728" cy="86159"/>
            </a:xfrm>
            <a:prstGeom prst="roundRect">
              <a:avLst>
                <a:gd name="adj" fmla="val 50000"/>
              </a:avLst>
            </a:prstGeom>
            <a:solidFill>
              <a:srgbClr val="73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32" name="모서리가 둥근 직사각형 37">
              <a:extLst>
                <a:ext uri="{FF2B5EF4-FFF2-40B4-BE49-F238E27FC236}">
                  <a16:creationId xmlns:a16="http://schemas.microsoft.com/office/drawing/2014/main" id="{398BA4AA-CDA2-4EDE-BCCB-E5C1108281F6}"/>
                </a:ext>
              </a:extLst>
            </p:cNvPr>
            <p:cNvSpPr/>
            <p:nvPr userDrawn="1"/>
          </p:nvSpPr>
          <p:spPr>
            <a:xfrm>
              <a:off x="6371094" y="3725261"/>
              <a:ext cx="1503728" cy="86159"/>
            </a:xfrm>
            <a:prstGeom prst="roundRect">
              <a:avLst>
                <a:gd name="adj" fmla="val 50000"/>
              </a:avLst>
            </a:prstGeom>
            <a:solidFill>
              <a:srgbClr val="73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33" name="모서리가 둥근 직사각형 38">
              <a:extLst>
                <a:ext uri="{FF2B5EF4-FFF2-40B4-BE49-F238E27FC236}">
                  <a16:creationId xmlns:a16="http://schemas.microsoft.com/office/drawing/2014/main" id="{1E3E2783-95C6-4D6C-A830-257F1074C223}"/>
                </a:ext>
              </a:extLst>
            </p:cNvPr>
            <p:cNvSpPr/>
            <p:nvPr userDrawn="1"/>
          </p:nvSpPr>
          <p:spPr>
            <a:xfrm>
              <a:off x="8276986" y="3725261"/>
              <a:ext cx="1503728" cy="86159"/>
            </a:xfrm>
            <a:prstGeom prst="roundRect">
              <a:avLst>
                <a:gd name="adj" fmla="val 50000"/>
              </a:avLst>
            </a:prstGeom>
            <a:solidFill>
              <a:srgbClr val="73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34" name="텍스트 개체 틀 6">
            <a:extLst>
              <a:ext uri="{FF2B5EF4-FFF2-40B4-BE49-F238E27FC236}">
                <a16:creationId xmlns:a16="http://schemas.microsoft.com/office/drawing/2014/main" id="{DE21C896-DE3D-4EE4-8154-ED22869AC4D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50503" y="3793604"/>
            <a:ext cx="1503728" cy="338554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600" spc="-80" baseline="0">
                <a:ln>
                  <a:solidFill>
                    <a:srgbClr val="F8F8F8">
                      <a:alpha val="30000"/>
                    </a:srgbClr>
                  </a:solidFill>
                </a:ln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ko-KR" altLang="en-US" dirty="0"/>
              <a:t>목차</a:t>
            </a:r>
            <a:r>
              <a:rPr lang="en-US" altLang="ko-KR" dirty="0"/>
              <a:t>	</a:t>
            </a:r>
            <a:endParaRPr lang="ko-KR" altLang="en-US" dirty="0"/>
          </a:p>
        </p:txBody>
      </p:sp>
      <p:sp>
        <p:nvSpPr>
          <p:cNvPr id="35" name="텍스트 개체 틀 6">
            <a:extLst>
              <a:ext uri="{FF2B5EF4-FFF2-40B4-BE49-F238E27FC236}">
                <a16:creationId xmlns:a16="http://schemas.microsoft.com/office/drawing/2014/main" id="{DDEA3E2A-D05F-4070-A621-57E12D362D5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856394" y="3793604"/>
            <a:ext cx="1503728" cy="338554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600" spc="-80" baseline="0">
                <a:ln>
                  <a:solidFill>
                    <a:srgbClr val="F8F8F8">
                      <a:alpha val="30000"/>
                    </a:srgbClr>
                  </a:solidFill>
                </a:ln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ko-KR" altLang="en-US" dirty="0"/>
              <a:t>목차</a:t>
            </a:r>
          </a:p>
        </p:txBody>
      </p:sp>
      <p:sp>
        <p:nvSpPr>
          <p:cNvPr id="36" name="텍스트 개체 틀 6">
            <a:extLst>
              <a:ext uri="{FF2B5EF4-FFF2-40B4-BE49-F238E27FC236}">
                <a16:creationId xmlns:a16="http://schemas.microsoft.com/office/drawing/2014/main" id="{3702B007-F287-4F4C-89CB-0D41A590F9D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757736" y="3793604"/>
            <a:ext cx="1503728" cy="338554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600" spc="-80" baseline="0">
                <a:ln>
                  <a:solidFill>
                    <a:srgbClr val="F8F8F8">
                      <a:alpha val="30000"/>
                    </a:srgbClr>
                  </a:solidFill>
                </a:ln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ko-KR" altLang="en-US" dirty="0"/>
              <a:t>목차</a:t>
            </a:r>
          </a:p>
        </p:txBody>
      </p:sp>
      <p:sp>
        <p:nvSpPr>
          <p:cNvPr id="37" name="텍스트 개체 틀 6">
            <a:extLst>
              <a:ext uri="{FF2B5EF4-FFF2-40B4-BE49-F238E27FC236}">
                <a16:creationId xmlns:a16="http://schemas.microsoft.com/office/drawing/2014/main" id="{F64BA864-F12B-4877-9251-8584BE1A8A1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59077" y="3793604"/>
            <a:ext cx="1503728" cy="338554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600" spc="-80" baseline="0">
                <a:ln>
                  <a:solidFill>
                    <a:srgbClr val="F8F8F8">
                      <a:alpha val="30000"/>
                    </a:srgbClr>
                  </a:solidFill>
                </a:ln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ko-KR" altLang="en-US" dirty="0"/>
              <a:t>목차</a:t>
            </a:r>
          </a:p>
        </p:txBody>
      </p:sp>
      <p:sp>
        <p:nvSpPr>
          <p:cNvPr id="38" name="텍스트 개체 틀 19">
            <a:extLst>
              <a:ext uri="{FF2B5EF4-FFF2-40B4-BE49-F238E27FC236}">
                <a16:creationId xmlns:a16="http://schemas.microsoft.com/office/drawing/2014/main" id="{10BFF0C8-9702-4A20-BEA6-4D55BE95CD5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851335" y="2850877"/>
            <a:ext cx="1367025" cy="81720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800">
                <a:ln>
                  <a:solidFill>
                    <a:srgbClr val="F8F8F8">
                      <a:alpha val="30000"/>
                    </a:srgbClr>
                  </a:solidFill>
                </a:ln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en-US" altLang="ko-KR" dirty="0"/>
              <a:t>02</a:t>
            </a:r>
            <a:endParaRPr lang="ko-KR" altLang="en-US" dirty="0"/>
          </a:p>
        </p:txBody>
      </p:sp>
      <p:sp>
        <p:nvSpPr>
          <p:cNvPr id="39" name="Line 13">
            <a:extLst>
              <a:ext uri="{FF2B5EF4-FFF2-40B4-BE49-F238E27FC236}">
                <a16:creationId xmlns:a16="http://schemas.microsoft.com/office/drawing/2014/main" id="{C0727356-88CF-49D2-A4EB-DDB6E16CCEB9}"/>
              </a:ext>
            </a:extLst>
          </p:cNvPr>
          <p:cNvSpPr>
            <a:spLocks noChangeShapeType="1"/>
          </p:cNvSpPr>
          <p:nvPr userDrawn="1"/>
        </p:nvSpPr>
        <p:spPr bwMode="auto">
          <a:xfrm flipV="1">
            <a:off x="128689" y="5367508"/>
            <a:ext cx="8475757" cy="637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1043" tIns="40522" rIns="81043" bIns="40522" anchor="ctr"/>
          <a:lstStyle/>
          <a:p>
            <a:endParaRPr lang="ko-KR" altLang="en-US" dirty="0">
              <a:solidFill>
                <a:schemeClr val="tx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6337017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1C6828FF-CED0-49FE-BDC3-01A4126B65A8}"/>
              </a:ext>
            </a:extLst>
          </p:cNvPr>
          <p:cNvSpPr/>
          <p:nvPr userDrawn="1"/>
        </p:nvSpPr>
        <p:spPr>
          <a:xfrm rot="16200000">
            <a:off x="8558527" y="5129525"/>
            <a:ext cx="559388" cy="611561"/>
          </a:xfrm>
          <a:prstGeom prst="rtTriangle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  <a:effectLst>
            <a:outerShdw blurRad="50800" dist="38100" dir="27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텍스트 개체 틀 6">
            <a:extLst>
              <a:ext uri="{FF2B5EF4-FFF2-40B4-BE49-F238E27FC236}">
                <a16:creationId xmlns:a16="http://schemas.microsoft.com/office/drawing/2014/main" id="{91C28D02-BC6D-4837-8E21-52EA6E39246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87376" y="5419324"/>
            <a:ext cx="7633505" cy="24648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200" spc="-80" baseline="0">
                <a:ln>
                  <a:solidFill>
                    <a:srgbClr val="F8F8F8">
                      <a:alpha val="30000"/>
                    </a:srgbClr>
                  </a:solidFill>
                </a:ln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ko-KR" altLang="en-US" dirty="0"/>
              <a:t>출처는 여기에</a:t>
            </a:r>
          </a:p>
        </p:txBody>
      </p:sp>
      <p:sp>
        <p:nvSpPr>
          <p:cNvPr id="12" name="슬라이드 번호 개체 틀 3">
            <a:extLst>
              <a:ext uri="{FF2B5EF4-FFF2-40B4-BE49-F238E27FC236}">
                <a16:creationId xmlns:a16="http://schemas.microsoft.com/office/drawing/2014/main" id="{C9BF99F3-B627-4556-B002-A0A60F6A85CF}"/>
              </a:ext>
            </a:extLst>
          </p:cNvPr>
          <p:cNvSpPr txBox="1">
            <a:spLocks noGrp="1"/>
          </p:cNvSpPr>
          <p:nvPr userDrawn="1"/>
        </p:nvSpPr>
        <p:spPr bwMode="auto">
          <a:xfrm>
            <a:off x="8244408" y="5449788"/>
            <a:ext cx="1008112" cy="1829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1043" tIns="40522" rIns="81043" bIns="40522"/>
          <a:lstStyle/>
          <a:p>
            <a:pPr algn="r">
              <a:spcBef>
                <a:spcPct val="0"/>
              </a:spcBef>
            </a:pPr>
            <a:r>
              <a:rPr lang="en-US" altLang="ko-KR" sz="1000" b="0" i="1" dirty="0">
                <a:solidFill>
                  <a:schemeClr val="tx1"/>
                </a:solidFill>
                <a:latin typeface="+mj-ea"/>
                <a:ea typeface="+mj-ea"/>
                <a:cs typeface="휴먼명조"/>
              </a:rPr>
              <a:t>- </a:t>
            </a:r>
            <a:fld id="{44FE962B-6538-46E4-B418-C8AA93D92595}" type="slidenum">
              <a:rPr lang="en-US" altLang="ko-KR" sz="1400" b="0" i="1">
                <a:solidFill>
                  <a:schemeClr val="tx1"/>
                </a:solidFill>
                <a:latin typeface="+mj-ea"/>
                <a:ea typeface="+mj-ea"/>
                <a:cs typeface="휴먼명조"/>
              </a:rPr>
              <a:pPr algn="r">
                <a:spcBef>
                  <a:spcPct val="0"/>
                </a:spcBef>
              </a:pPr>
              <a:t>‹#›</a:t>
            </a:fld>
            <a:r>
              <a:rPr lang="en-US" altLang="ko-KR" sz="1000" b="0" i="1" dirty="0">
                <a:solidFill>
                  <a:schemeClr val="tx1"/>
                </a:solidFill>
                <a:latin typeface="+mj-ea"/>
                <a:ea typeface="+mj-ea"/>
                <a:cs typeface="휴먼명조"/>
              </a:rPr>
              <a:t> -</a:t>
            </a:r>
          </a:p>
        </p:txBody>
      </p:sp>
      <p:sp>
        <p:nvSpPr>
          <p:cNvPr id="13" name="Line 13">
            <a:extLst>
              <a:ext uri="{FF2B5EF4-FFF2-40B4-BE49-F238E27FC236}">
                <a16:creationId xmlns:a16="http://schemas.microsoft.com/office/drawing/2014/main" id="{585896E9-8AE4-4CE6-B380-3E23E476806D}"/>
              </a:ext>
            </a:extLst>
          </p:cNvPr>
          <p:cNvSpPr>
            <a:spLocks noChangeShapeType="1"/>
          </p:cNvSpPr>
          <p:nvPr userDrawn="1"/>
        </p:nvSpPr>
        <p:spPr bwMode="auto">
          <a:xfrm flipV="1">
            <a:off x="287375" y="5367508"/>
            <a:ext cx="8317071" cy="1027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1043" tIns="40522" rIns="81043" bIns="40522" anchor="ctr"/>
          <a:lstStyle/>
          <a:p>
            <a:endParaRPr lang="ko-KR" altLang="en-US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F52D90C7-3006-4611-96BF-295374DAB1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205" y="697258"/>
            <a:ext cx="3654560" cy="2088229"/>
          </a:xfrm>
          <a:prstGeom prst="rect">
            <a:avLst/>
          </a:prstGeom>
        </p:spPr>
        <p:txBody>
          <a:bodyPr/>
          <a:lstStyle>
            <a:lvl1pPr>
              <a:defRPr>
                <a:latin typeface="+mj-ea"/>
                <a:ea typeface="+mj-ea"/>
              </a:defRPr>
            </a:lvl1pPr>
          </a:lstStyle>
          <a:p>
            <a:pPr lvl="0"/>
            <a:endParaRPr lang="ko-KR" altLang="en-US" dirty="0"/>
          </a:p>
        </p:txBody>
      </p:sp>
      <p:sp>
        <p:nvSpPr>
          <p:cNvPr id="16" name="내용 개체 틀 2">
            <a:extLst>
              <a:ext uri="{FF2B5EF4-FFF2-40B4-BE49-F238E27FC236}">
                <a16:creationId xmlns:a16="http://schemas.microsoft.com/office/drawing/2014/main" id="{8BEEB7FD-3775-401B-AA19-09D37B9A02E1}"/>
              </a:ext>
            </a:extLst>
          </p:cNvPr>
          <p:cNvSpPr>
            <a:spLocks noGrp="1"/>
          </p:cNvSpPr>
          <p:nvPr>
            <p:ph idx="21"/>
          </p:nvPr>
        </p:nvSpPr>
        <p:spPr>
          <a:xfrm>
            <a:off x="423854" y="3073517"/>
            <a:ext cx="3644090" cy="2088239"/>
          </a:xfrm>
          <a:prstGeom prst="rect">
            <a:avLst/>
          </a:prstGeom>
        </p:spPr>
        <p:txBody>
          <a:bodyPr/>
          <a:lstStyle>
            <a:lvl1pPr>
              <a:defRPr>
                <a:latin typeface="+mj-ea"/>
                <a:ea typeface="+mj-ea"/>
              </a:defRPr>
            </a:lvl1pPr>
          </a:lstStyle>
          <a:p>
            <a:pPr lvl="0"/>
            <a:endParaRPr lang="ko-KR" altLang="en-US" dirty="0"/>
          </a:p>
        </p:txBody>
      </p:sp>
      <p:sp>
        <p:nvSpPr>
          <p:cNvPr id="25" name="텍스트 개체 틀 2">
            <a:extLst>
              <a:ext uri="{FF2B5EF4-FFF2-40B4-BE49-F238E27FC236}">
                <a16:creationId xmlns:a16="http://schemas.microsoft.com/office/drawing/2014/main" id="{427D89CA-8D59-44B6-BF05-B5727ECF40EC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4464448" y="697259"/>
            <a:ext cx="4284016" cy="4464481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1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400" b="1">
                <a:solidFill>
                  <a:schemeClr val="tx1"/>
                </a:solidFill>
                <a:latin typeface="+mj-ea"/>
                <a:ea typeface="+mj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ko-KR" altLang="en-US" sz="1200" dirty="0"/>
          </a:p>
        </p:txBody>
      </p:sp>
      <p:sp>
        <p:nvSpPr>
          <p:cNvPr id="17" name="직사각형 8">
            <a:extLst>
              <a:ext uri="{FF2B5EF4-FFF2-40B4-BE49-F238E27FC236}">
                <a16:creationId xmlns:a16="http://schemas.microsoft.com/office/drawing/2014/main" id="{4A8F6AEC-C40A-48FF-B891-006EE9C9C7F7}"/>
              </a:ext>
            </a:extLst>
          </p:cNvPr>
          <p:cNvSpPr/>
          <p:nvPr userDrawn="1"/>
        </p:nvSpPr>
        <p:spPr>
          <a:xfrm>
            <a:off x="0" y="-1"/>
            <a:ext cx="9144000" cy="40922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자유형 1301">
            <a:extLst>
              <a:ext uri="{FF2B5EF4-FFF2-40B4-BE49-F238E27FC236}">
                <a16:creationId xmlns:a16="http://schemas.microsoft.com/office/drawing/2014/main" id="{1C23DA76-B746-4292-9404-D7C4DDE294E7}"/>
              </a:ext>
            </a:extLst>
          </p:cNvPr>
          <p:cNvSpPr/>
          <p:nvPr userDrawn="1"/>
        </p:nvSpPr>
        <p:spPr>
          <a:xfrm>
            <a:off x="1" y="1"/>
            <a:ext cx="3067939" cy="489543"/>
          </a:xfrm>
          <a:custGeom>
            <a:avLst/>
            <a:gdLst>
              <a:gd name="connsiteX0" fmla="*/ 0 w 6794939"/>
              <a:gd name="connsiteY0" fmla="*/ 0 h 1198179"/>
              <a:gd name="connsiteX1" fmla="*/ 299546 w 6794939"/>
              <a:gd name="connsiteY1" fmla="*/ 0 h 1198179"/>
              <a:gd name="connsiteX2" fmla="*/ 1418897 w 6794939"/>
              <a:gd name="connsiteY2" fmla="*/ 0 h 1198179"/>
              <a:gd name="connsiteX3" fmla="*/ 6794939 w 6794939"/>
              <a:gd name="connsiteY3" fmla="*/ 0 h 1198179"/>
              <a:gd name="connsiteX4" fmla="*/ 6495394 w 6794939"/>
              <a:gd name="connsiteY4" fmla="*/ 1198179 h 1198179"/>
              <a:gd name="connsiteX5" fmla="*/ 1418897 w 6794939"/>
              <a:gd name="connsiteY5" fmla="*/ 1198179 h 1198179"/>
              <a:gd name="connsiteX6" fmla="*/ 1 w 6794939"/>
              <a:gd name="connsiteY6" fmla="*/ 1198179 h 1198179"/>
              <a:gd name="connsiteX7" fmla="*/ 0 w 6794939"/>
              <a:gd name="connsiteY7" fmla="*/ 1198179 h 1198179"/>
              <a:gd name="connsiteX0" fmla="*/ 0 w 6794939"/>
              <a:gd name="connsiteY0" fmla="*/ 0 h 1213945"/>
              <a:gd name="connsiteX1" fmla="*/ 299546 w 6794939"/>
              <a:gd name="connsiteY1" fmla="*/ 0 h 1213945"/>
              <a:gd name="connsiteX2" fmla="*/ 1418897 w 6794939"/>
              <a:gd name="connsiteY2" fmla="*/ 0 h 1213945"/>
              <a:gd name="connsiteX3" fmla="*/ 6794939 w 6794939"/>
              <a:gd name="connsiteY3" fmla="*/ 0 h 1213945"/>
              <a:gd name="connsiteX4" fmla="*/ 5990898 w 6794939"/>
              <a:gd name="connsiteY4" fmla="*/ 1213945 h 1213945"/>
              <a:gd name="connsiteX5" fmla="*/ 1418897 w 6794939"/>
              <a:gd name="connsiteY5" fmla="*/ 1198179 h 1213945"/>
              <a:gd name="connsiteX6" fmla="*/ 1 w 6794939"/>
              <a:gd name="connsiteY6" fmla="*/ 1198179 h 1213945"/>
              <a:gd name="connsiteX7" fmla="*/ 0 w 6794939"/>
              <a:gd name="connsiteY7" fmla="*/ 1198179 h 1213945"/>
              <a:gd name="connsiteX8" fmla="*/ 0 w 6794939"/>
              <a:gd name="connsiteY8" fmla="*/ 0 h 121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94939" h="1213945">
                <a:moveTo>
                  <a:pt x="0" y="0"/>
                </a:moveTo>
                <a:lnTo>
                  <a:pt x="299546" y="0"/>
                </a:lnTo>
                <a:lnTo>
                  <a:pt x="1418897" y="0"/>
                </a:lnTo>
                <a:lnTo>
                  <a:pt x="6794939" y="0"/>
                </a:lnTo>
                <a:lnTo>
                  <a:pt x="5990898" y="1213945"/>
                </a:lnTo>
                <a:lnTo>
                  <a:pt x="1418897" y="1198179"/>
                </a:lnTo>
                <a:lnTo>
                  <a:pt x="1" y="1198179"/>
                </a:lnTo>
                <a:lnTo>
                  <a:pt x="0" y="1198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제목 1">
            <a:extLst>
              <a:ext uri="{FF2B5EF4-FFF2-40B4-BE49-F238E27FC236}">
                <a16:creationId xmlns:a16="http://schemas.microsoft.com/office/drawing/2014/main" id="{561E112B-820E-4F42-A751-F74289B4CF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512" y="0"/>
            <a:ext cx="2736304" cy="48954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20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20" name="내용 개체 틀 2">
            <a:extLst>
              <a:ext uri="{FF2B5EF4-FFF2-40B4-BE49-F238E27FC236}">
                <a16:creationId xmlns:a16="http://schemas.microsoft.com/office/drawing/2014/main" id="{713070CB-A27B-44F4-9C9A-317CC32ACCDA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3101340" y="1"/>
            <a:ext cx="6042660" cy="40922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50000"/>
              </a:lnSpc>
              <a:buNone/>
              <a:defRPr sz="1600" b="1" baseline="0">
                <a:latin typeface="+mj-ea"/>
                <a:ea typeface="+mj-ea"/>
              </a:defRPr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ko-KR" altLang="en-US" dirty="0"/>
              <a:t>부제목 스타일 편집</a:t>
            </a: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F5B3AECA-9A02-4C89-B45B-7ED1C2AFCE1E}"/>
              </a:ext>
            </a:extLst>
          </p:cNvPr>
          <p:cNvCxnSpPr>
            <a:cxnSpLocks/>
          </p:cNvCxnSpPr>
          <p:nvPr userDrawn="1"/>
        </p:nvCxnSpPr>
        <p:spPr>
          <a:xfrm>
            <a:off x="4283968" y="841276"/>
            <a:ext cx="0" cy="4051733"/>
          </a:xfrm>
          <a:prstGeom prst="line">
            <a:avLst/>
          </a:prstGeom>
          <a:ln w="19050">
            <a:solidFill>
              <a:srgbClr val="DDDF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60596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텍스트 개체 틀 6">
            <a:extLst>
              <a:ext uri="{FF2B5EF4-FFF2-40B4-BE49-F238E27FC236}">
                <a16:creationId xmlns:a16="http://schemas.microsoft.com/office/drawing/2014/main" id="{91C28D02-BC6D-4837-8E21-52EA6E39246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87376" y="5419324"/>
            <a:ext cx="7633505" cy="24648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200" spc="-80" baseline="0">
                <a:ln>
                  <a:solidFill>
                    <a:srgbClr val="F8F8F8">
                      <a:alpha val="30000"/>
                    </a:srgbClr>
                  </a:solidFill>
                </a:ln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ko-KR" altLang="en-US" dirty="0"/>
              <a:t>출처는 여기에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04DA4AF4-8B12-4DAC-BDFD-685006017CA3}"/>
              </a:ext>
            </a:extLst>
          </p:cNvPr>
          <p:cNvCxnSpPr>
            <a:cxnSpLocks/>
          </p:cNvCxnSpPr>
          <p:nvPr userDrawn="1"/>
        </p:nvCxnSpPr>
        <p:spPr>
          <a:xfrm>
            <a:off x="4283968" y="841276"/>
            <a:ext cx="0" cy="4051733"/>
          </a:xfrm>
          <a:prstGeom prst="line">
            <a:avLst/>
          </a:prstGeom>
          <a:ln w="19050">
            <a:solidFill>
              <a:srgbClr val="DDDF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내용 개체 틀 2">
            <a:extLst>
              <a:ext uri="{FF2B5EF4-FFF2-40B4-BE49-F238E27FC236}">
                <a16:creationId xmlns:a16="http://schemas.microsoft.com/office/drawing/2014/main" id="{2A0C0B21-0D53-4640-8A9A-A337F0A3D052}"/>
              </a:ext>
            </a:extLst>
          </p:cNvPr>
          <p:cNvSpPr>
            <a:spLocks noGrp="1"/>
          </p:cNvSpPr>
          <p:nvPr>
            <p:ph idx="22"/>
          </p:nvPr>
        </p:nvSpPr>
        <p:spPr>
          <a:xfrm>
            <a:off x="4468772" y="697259"/>
            <a:ext cx="4279692" cy="4464498"/>
          </a:xfrm>
          <a:prstGeom prst="rect">
            <a:avLst/>
          </a:prstGeom>
        </p:spPr>
        <p:txBody>
          <a:bodyPr/>
          <a:lstStyle>
            <a:lvl1pPr>
              <a:defRPr>
                <a:latin typeface="+mj-ea"/>
                <a:ea typeface="+mj-ea"/>
              </a:defRPr>
            </a:lvl1pPr>
          </a:lstStyle>
          <a:p>
            <a:pPr lvl="0"/>
            <a:endParaRPr lang="ko-KR" altLang="en-US" dirty="0"/>
          </a:p>
        </p:txBody>
      </p:sp>
      <p:sp>
        <p:nvSpPr>
          <p:cNvPr id="18" name="직사각형 8">
            <a:extLst>
              <a:ext uri="{FF2B5EF4-FFF2-40B4-BE49-F238E27FC236}">
                <a16:creationId xmlns:a16="http://schemas.microsoft.com/office/drawing/2014/main" id="{4A62169F-678F-4616-9F6D-EFB9D6CAF6A4}"/>
              </a:ext>
            </a:extLst>
          </p:cNvPr>
          <p:cNvSpPr/>
          <p:nvPr userDrawn="1"/>
        </p:nvSpPr>
        <p:spPr>
          <a:xfrm>
            <a:off x="0" y="-1"/>
            <a:ext cx="9144000" cy="40922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자유형 1301">
            <a:extLst>
              <a:ext uri="{FF2B5EF4-FFF2-40B4-BE49-F238E27FC236}">
                <a16:creationId xmlns:a16="http://schemas.microsoft.com/office/drawing/2014/main" id="{0E40EA08-F086-462C-B3D7-8C4A602269E6}"/>
              </a:ext>
            </a:extLst>
          </p:cNvPr>
          <p:cNvSpPr/>
          <p:nvPr userDrawn="1"/>
        </p:nvSpPr>
        <p:spPr>
          <a:xfrm>
            <a:off x="1" y="1"/>
            <a:ext cx="3067939" cy="489543"/>
          </a:xfrm>
          <a:custGeom>
            <a:avLst/>
            <a:gdLst>
              <a:gd name="connsiteX0" fmla="*/ 0 w 6794939"/>
              <a:gd name="connsiteY0" fmla="*/ 0 h 1198179"/>
              <a:gd name="connsiteX1" fmla="*/ 299546 w 6794939"/>
              <a:gd name="connsiteY1" fmla="*/ 0 h 1198179"/>
              <a:gd name="connsiteX2" fmla="*/ 1418897 w 6794939"/>
              <a:gd name="connsiteY2" fmla="*/ 0 h 1198179"/>
              <a:gd name="connsiteX3" fmla="*/ 6794939 w 6794939"/>
              <a:gd name="connsiteY3" fmla="*/ 0 h 1198179"/>
              <a:gd name="connsiteX4" fmla="*/ 6495394 w 6794939"/>
              <a:gd name="connsiteY4" fmla="*/ 1198179 h 1198179"/>
              <a:gd name="connsiteX5" fmla="*/ 1418897 w 6794939"/>
              <a:gd name="connsiteY5" fmla="*/ 1198179 h 1198179"/>
              <a:gd name="connsiteX6" fmla="*/ 1 w 6794939"/>
              <a:gd name="connsiteY6" fmla="*/ 1198179 h 1198179"/>
              <a:gd name="connsiteX7" fmla="*/ 0 w 6794939"/>
              <a:gd name="connsiteY7" fmla="*/ 1198179 h 1198179"/>
              <a:gd name="connsiteX0" fmla="*/ 0 w 6794939"/>
              <a:gd name="connsiteY0" fmla="*/ 0 h 1213945"/>
              <a:gd name="connsiteX1" fmla="*/ 299546 w 6794939"/>
              <a:gd name="connsiteY1" fmla="*/ 0 h 1213945"/>
              <a:gd name="connsiteX2" fmla="*/ 1418897 w 6794939"/>
              <a:gd name="connsiteY2" fmla="*/ 0 h 1213945"/>
              <a:gd name="connsiteX3" fmla="*/ 6794939 w 6794939"/>
              <a:gd name="connsiteY3" fmla="*/ 0 h 1213945"/>
              <a:gd name="connsiteX4" fmla="*/ 5990898 w 6794939"/>
              <a:gd name="connsiteY4" fmla="*/ 1213945 h 1213945"/>
              <a:gd name="connsiteX5" fmla="*/ 1418897 w 6794939"/>
              <a:gd name="connsiteY5" fmla="*/ 1198179 h 1213945"/>
              <a:gd name="connsiteX6" fmla="*/ 1 w 6794939"/>
              <a:gd name="connsiteY6" fmla="*/ 1198179 h 1213945"/>
              <a:gd name="connsiteX7" fmla="*/ 0 w 6794939"/>
              <a:gd name="connsiteY7" fmla="*/ 1198179 h 1213945"/>
              <a:gd name="connsiteX8" fmla="*/ 0 w 6794939"/>
              <a:gd name="connsiteY8" fmla="*/ 0 h 121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94939" h="1213945">
                <a:moveTo>
                  <a:pt x="0" y="0"/>
                </a:moveTo>
                <a:lnTo>
                  <a:pt x="299546" y="0"/>
                </a:lnTo>
                <a:lnTo>
                  <a:pt x="1418897" y="0"/>
                </a:lnTo>
                <a:lnTo>
                  <a:pt x="6794939" y="0"/>
                </a:lnTo>
                <a:lnTo>
                  <a:pt x="5990898" y="1213945"/>
                </a:lnTo>
                <a:lnTo>
                  <a:pt x="1418897" y="1198179"/>
                </a:lnTo>
                <a:lnTo>
                  <a:pt x="1" y="1198179"/>
                </a:lnTo>
                <a:lnTo>
                  <a:pt x="0" y="1198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D6D1CF3D-2D26-492A-90ED-006F747D3E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512" y="0"/>
            <a:ext cx="2736304" cy="48954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20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21" name="내용 개체 틀 2">
            <a:extLst>
              <a:ext uri="{FF2B5EF4-FFF2-40B4-BE49-F238E27FC236}">
                <a16:creationId xmlns:a16="http://schemas.microsoft.com/office/drawing/2014/main" id="{B764F884-BFF8-495F-874B-8C75A69E6D5C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3101340" y="1"/>
            <a:ext cx="6042660" cy="40922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50000"/>
              </a:lnSpc>
              <a:buNone/>
              <a:defRPr sz="1600" b="1" baseline="0">
                <a:latin typeface="+mj-ea"/>
                <a:ea typeface="+mj-ea"/>
              </a:defRPr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ko-KR" altLang="en-US" dirty="0"/>
              <a:t>부제목 스타일 편집</a:t>
            </a:r>
          </a:p>
        </p:txBody>
      </p:sp>
      <p:sp>
        <p:nvSpPr>
          <p:cNvPr id="23" name="내용 개체 틀 2">
            <a:extLst>
              <a:ext uri="{FF2B5EF4-FFF2-40B4-BE49-F238E27FC236}">
                <a16:creationId xmlns:a16="http://schemas.microsoft.com/office/drawing/2014/main" id="{24872BE4-C7D4-4311-87D1-3D3F74DF61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205" y="697258"/>
            <a:ext cx="3654560" cy="2088229"/>
          </a:xfrm>
          <a:prstGeom prst="rect">
            <a:avLst/>
          </a:prstGeom>
        </p:spPr>
        <p:txBody>
          <a:bodyPr/>
          <a:lstStyle>
            <a:lvl1pPr>
              <a:defRPr>
                <a:latin typeface="+mj-ea"/>
                <a:ea typeface="+mj-ea"/>
              </a:defRPr>
            </a:lvl1pPr>
          </a:lstStyle>
          <a:p>
            <a:pPr lvl="0"/>
            <a:endParaRPr lang="ko-KR" altLang="en-US" dirty="0"/>
          </a:p>
        </p:txBody>
      </p:sp>
      <p:sp>
        <p:nvSpPr>
          <p:cNvPr id="25" name="내용 개체 틀 2">
            <a:extLst>
              <a:ext uri="{FF2B5EF4-FFF2-40B4-BE49-F238E27FC236}">
                <a16:creationId xmlns:a16="http://schemas.microsoft.com/office/drawing/2014/main" id="{8A9C85E7-54C1-4785-972A-B94366322D8A}"/>
              </a:ext>
            </a:extLst>
          </p:cNvPr>
          <p:cNvSpPr>
            <a:spLocks noGrp="1"/>
          </p:cNvSpPr>
          <p:nvPr>
            <p:ph idx="21"/>
          </p:nvPr>
        </p:nvSpPr>
        <p:spPr>
          <a:xfrm>
            <a:off x="423854" y="3073517"/>
            <a:ext cx="3644090" cy="2088239"/>
          </a:xfrm>
          <a:prstGeom prst="rect">
            <a:avLst/>
          </a:prstGeom>
        </p:spPr>
        <p:txBody>
          <a:bodyPr/>
          <a:lstStyle>
            <a:lvl1pPr>
              <a:defRPr>
                <a:latin typeface="+mj-ea"/>
                <a:ea typeface="+mj-ea"/>
              </a:defRPr>
            </a:lvl1pPr>
          </a:lstStyle>
          <a:p>
            <a:pPr lvl="0"/>
            <a:endParaRPr lang="ko-KR" altLang="en-US" dirty="0"/>
          </a:p>
        </p:txBody>
      </p:sp>
      <p:sp>
        <p:nvSpPr>
          <p:cNvPr id="28" name="직각 삼각형 27">
            <a:extLst>
              <a:ext uri="{FF2B5EF4-FFF2-40B4-BE49-F238E27FC236}">
                <a16:creationId xmlns:a16="http://schemas.microsoft.com/office/drawing/2014/main" id="{10C9F58D-0456-40A0-980E-26B414C79228}"/>
              </a:ext>
            </a:extLst>
          </p:cNvPr>
          <p:cNvSpPr/>
          <p:nvPr userDrawn="1"/>
        </p:nvSpPr>
        <p:spPr>
          <a:xfrm rot="16200000">
            <a:off x="8558527" y="5129525"/>
            <a:ext cx="559388" cy="611561"/>
          </a:xfrm>
          <a:prstGeom prst="rtTriangle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  <a:effectLst>
            <a:outerShdw blurRad="50800" dist="38100" dir="27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슬라이드 번호 개체 틀 3">
            <a:extLst>
              <a:ext uri="{FF2B5EF4-FFF2-40B4-BE49-F238E27FC236}">
                <a16:creationId xmlns:a16="http://schemas.microsoft.com/office/drawing/2014/main" id="{56A6E61C-C431-444E-8BC7-E8E1EF4F0961}"/>
              </a:ext>
            </a:extLst>
          </p:cNvPr>
          <p:cNvSpPr txBox="1">
            <a:spLocks noGrp="1"/>
          </p:cNvSpPr>
          <p:nvPr userDrawn="1"/>
        </p:nvSpPr>
        <p:spPr bwMode="auto">
          <a:xfrm>
            <a:off x="8172400" y="5449788"/>
            <a:ext cx="1008112" cy="1829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1043" tIns="40522" rIns="81043" bIns="40522"/>
          <a:lstStyle/>
          <a:p>
            <a:pPr algn="r">
              <a:spcBef>
                <a:spcPct val="0"/>
              </a:spcBef>
            </a:pPr>
            <a:r>
              <a:rPr lang="en-US" altLang="ko-KR" sz="900" b="0" i="1" dirty="0">
                <a:solidFill>
                  <a:schemeClr val="tx1"/>
                </a:solidFill>
                <a:latin typeface="+mj-ea"/>
                <a:ea typeface="+mj-ea"/>
                <a:cs typeface="휴먼명조"/>
              </a:rPr>
              <a:t>- </a:t>
            </a:r>
            <a:fld id="{44FE962B-6538-46E4-B418-C8AA93D92595}" type="slidenum">
              <a:rPr lang="en-US" altLang="ko-KR" sz="1200" b="0" i="1">
                <a:solidFill>
                  <a:schemeClr val="tx1"/>
                </a:solidFill>
                <a:latin typeface="+mj-ea"/>
                <a:ea typeface="+mj-ea"/>
                <a:cs typeface="휴먼명조"/>
              </a:rPr>
              <a:pPr algn="r">
                <a:spcBef>
                  <a:spcPct val="0"/>
                </a:spcBef>
              </a:pPr>
              <a:t>‹#›</a:t>
            </a:fld>
            <a:r>
              <a:rPr lang="en-US" altLang="ko-KR" sz="900" b="0" i="1" dirty="0">
                <a:solidFill>
                  <a:schemeClr val="tx1"/>
                </a:solidFill>
                <a:latin typeface="+mj-ea"/>
                <a:ea typeface="+mj-ea"/>
                <a:cs typeface="휴먼명조"/>
              </a:rPr>
              <a:t> -</a:t>
            </a:r>
          </a:p>
        </p:txBody>
      </p:sp>
      <p:sp>
        <p:nvSpPr>
          <p:cNvPr id="30" name="Line 13">
            <a:extLst>
              <a:ext uri="{FF2B5EF4-FFF2-40B4-BE49-F238E27FC236}">
                <a16:creationId xmlns:a16="http://schemas.microsoft.com/office/drawing/2014/main" id="{CA9B36BC-FECB-4486-8D94-6C02E9D15641}"/>
              </a:ext>
            </a:extLst>
          </p:cNvPr>
          <p:cNvSpPr>
            <a:spLocks noChangeShapeType="1"/>
          </p:cNvSpPr>
          <p:nvPr userDrawn="1"/>
        </p:nvSpPr>
        <p:spPr bwMode="auto">
          <a:xfrm flipV="1">
            <a:off x="287375" y="5367508"/>
            <a:ext cx="8317071" cy="1027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1043" tIns="40522" rIns="81043" bIns="40522" anchor="ctr"/>
          <a:lstStyle/>
          <a:p>
            <a:endParaRPr lang="ko-KR" altLang="en-US" dirty="0">
              <a:solidFill>
                <a:schemeClr val="tx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54801860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텍스트 개체 틀 2">
            <a:extLst>
              <a:ext uri="{FF2B5EF4-FFF2-40B4-BE49-F238E27FC236}">
                <a16:creationId xmlns:a16="http://schemas.microsoft.com/office/drawing/2014/main" id="{4B8526E8-5F59-403B-94F0-E9C759106A98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4139953" y="697259"/>
            <a:ext cx="4608511" cy="4464497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1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400" b="1">
                <a:solidFill>
                  <a:schemeClr val="tx1"/>
                </a:solidFill>
                <a:latin typeface="+mj-ea"/>
                <a:ea typeface="+mj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ko-KR" altLang="en-US" sz="1200" dirty="0"/>
          </a:p>
        </p:txBody>
      </p:sp>
      <p:sp>
        <p:nvSpPr>
          <p:cNvPr id="11" name="텍스트 개체 틀 6">
            <a:extLst>
              <a:ext uri="{FF2B5EF4-FFF2-40B4-BE49-F238E27FC236}">
                <a16:creationId xmlns:a16="http://schemas.microsoft.com/office/drawing/2014/main" id="{91C28D02-BC6D-4837-8E21-52EA6E39246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87376" y="5419324"/>
            <a:ext cx="7633505" cy="24648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200" spc="-80" baseline="0">
                <a:ln>
                  <a:solidFill>
                    <a:srgbClr val="F8F8F8">
                      <a:alpha val="30000"/>
                    </a:srgbClr>
                  </a:solidFill>
                </a:ln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ko-KR" altLang="en-US" dirty="0"/>
              <a:t>출처는 여기에</a:t>
            </a: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65CAD32B-0B90-4ACC-829F-B47C378FBE99}"/>
              </a:ext>
            </a:extLst>
          </p:cNvPr>
          <p:cNvSpPr>
            <a:spLocks noGrp="1"/>
          </p:cNvSpPr>
          <p:nvPr>
            <p:ph idx="23"/>
          </p:nvPr>
        </p:nvSpPr>
        <p:spPr>
          <a:xfrm>
            <a:off x="428206" y="697259"/>
            <a:ext cx="3135682" cy="4464497"/>
          </a:xfrm>
          <a:prstGeom prst="rect">
            <a:avLst/>
          </a:prstGeom>
        </p:spPr>
        <p:txBody>
          <a:bodyPr/>
          <a:lstStyle>
            <a:lvl1pPr>
              <a:defRPr>
                <a:latin typeface="+mj-ea"/>
                <a:ea typeface="+mj-ea"/>
              </a:defRPr>
            </a:lvl1pPr>
          </a:lstStyle>
          <a:p>
            <a:pPr lvl="0"/>
            <a:endParaRPr lang="ko-KR" altLang="en-US" dirty="0"/>
          </a:p>
        </p:txBody>
      </p:sp>
      <p:sp>
        <p:nvSpPr>
          <p:cNvPr id="14" name="직사각형 8">
            <a:extLst>
              <a:ext uri="{FF2B5EF4-FFF2-40B4-BE49-F238E27FC236}">
                <a16:creationId xmlns:a16="http://schemas.microsoft.com/office/drawing/2014/main" id="{DCCA9928-F34B-44ED-906A-CE00EF31DF21}"/>
              </a:ext>
            </a:extLst>
          </p:cNvPr>
          <p:cNvSpPr/>
          <p:nvPr userDrawn="1"/>
        </p:nvSpPr>
        <p:spPr>
          <a:xfrm>
            <a:off x="0" y="-1"/>
            <a:ext cx="9144000" cy="40922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자유형 1301">
            <a:extLst>
              <a:ext uri="{FF2B5EF4-FFF2-40B4-BE49-F238E27FC236}">
                <a16:creationId xmlns:a16="http://schemas.microsoft.com/office/drawing/2014/main" id="{F6DBF327-DA0B-4FCA-981B-5F778A217EBC}"/>
              </a:ext>
            </a:extLst>
          </p:cNvPr>
          <p:cNvSpPr/>
          <p:nvPr userDrawn="1"/>
        </p:nvSpPr>
        <p:spPr>
          <a:xfrm>
            <a:off x="1" y="1"/>
            <a:ext cx="3067939" cy="489543"/>
          </a:xfrm>
          <a:custGeom>
            <a:avLst/>
            <a:gdLst>
              <a:gd name="connsiteX0" fmla="*/ 0 w 6794939"/>
              <a:gd name="connsiteY0" fmla="*/ 0 h 1198179"/>
              <a:gd name="connsiteX1" fmla="*/ 299546 w 6794939"/>
              <a:gd name="connsiteY1" fmla="*/ 0 h 1198179"/>
              <a:gd name="connsiteX2" fmla="*/ 1418897 w 6794939"/>
              <a:gd name="connsiteY2" fmla="*/ 0 h 1198179"/>
              <a:gd name="connsiteX3" fmla="*/ 6794939 w 6794939"/>
              <a:gd name="connsiteY3" fmla="*/ 0 h 1198179"/>
              <a:gd name="connsiteX4" fmla="*/ 6495394 w 6794939"/>
              <a:gd name="connsiteY4" fmla="*/ 1198179 h 1198179"/>
              <a:gd name="connsiteX5" fmla="*/ 1418897 w 6794939"/>
              <a:gd name="connsiteY5" fmla="*/ 1198179 h 1198179"/>
              <a:gd name="connsiteX6" fmla="*/ 1 w 6794939"/>
              <a:gd name="connsiteY6" fmla="*/ 1198179 h 1198179"/>
              <a:gd name="connsiteX7" fmla="*/ 0 w 6794939"/>
              <a:gd name="connsiteY7" fmla="*/ 1198179 h 1198179"/>
              <a:gd name="connsiteX0" fmla="*/ 0 w 6794939"/>
              <a:gd name="connsiteY0" fmla="*/ 0 h 1213945"/>
              <a:gd name="connsiteX1" fmla="*/ 299546 w 6794939"/>
              <a:gd name="connsiteY1" fmla="*/ 0 h 1213945"/>
              <a:gd name="connsiteX2" fmla="*/ 1418897 w 6794939"/>
              <a:gd name="connsiteY2" fmla="*/ 0 h 1213945"/>
              <a:gd name="connsiteX3" fmla="*/ 6794939 w 6794939"/>
              <a:gd name="connsiteY3" fmla="*/ 0 h 1213945"/>
              <a:gd name="connsiteX4" fmla="*/ 5990898 w 6794939"/>
              <a:gd name="connsiteY4" fmla="*/ 1213945 h 1213945"/>
              <a:gd name="connsiteX5" fmla="*/ 1418897 w 6794939"/>
              <a:gd name="connsiteY5" fmla="*/ 1198179 h 1213945"/>
              <a:gd name="connsiteX6" fmla="*/ 1 w 6794939"/>
              <a:gd name="connsiteY6" fmla="*/ 1198179 h 1213945"/>
              <a:gd name="connsiteX7" fmla="*/ 0 w 6794939"/>
              <a:gd name="connsiteY7" fmla="*/ 1198179 h 1213945"/>
              <a:gd name="connsiteX8" fmla="*/ 0 w 6794939"/>
              <a:gd name="connsiteY8" fmla="*/ 0 h 121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94939" h="1213945">
                <a:moveTo>
                  <a:pt x="0" y="0"/>
                </a:moveTo>
                <a:lnTo>
                  <a:pt x="299546" y="0"/>
                </a:lnTo>
                <a:lnTo>
                  <a:pt x="1418897" y="0"/>
                </a:lnTo>
                <a:lnTo>
                  <a:pt x="6794939" y="0"/>
                </a:lnTo>
                <a:lnTo>
                  <a:pt x="5990898" y="1213945"/>
                </a:lnTo>
                <a:lnTo>
                  <a:pt x="1418897" y="1198179"/>
                </a:lnTo>
                <a:lnTo>
                  <a:pt x="1" y="1198179"/>
                </a:lnTo>
                <a:lnTo>
                  <a:pt x="0" y="1198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제목 1">
            <a:extLst>
              <a:ext uri="{FF2B5EF4-FFF2-40B4-BE49-F238E27FC236}">
                <a16:creationId xmlns:a16="http://schemas.microsoft.com/office/drawing/2014/main" id="{0E1AC665-A225-4652-BABA-B5CBE7BDD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512" y="0"/>
            <a:ext cx="2736304" cy="48954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20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9" name="내용 개체 틀 2">
            <a:extLst>
              <a:ext uri="{FF2B5EF4-FFF2-40B4-BE49-F238E27FC236}">
                <a16:creationId xmlns:a16="http://schemas.microsoft.com/office/drawing/2014/main" id="{1268F9BD-2267-4203-92E1-E9632B08E507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3101340" y="1"/>
            <a:ext cx="6042660" cy="40922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50000"/>
              </a:lnSpc>
              <a:buNone/>
              <a:defRPr sz="1600" b="1" baseline="0">
                <a:latin typeface="+mj-ea"/>
                <a:ea typeface="+mj-ea"/>
              </a:defRPr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ko-KR" altLang="en-US" dirty="0"/>
              <a:t>부제목 스타일 편집</a:t>
            </a: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F09F9E0E-18E7-48EC-9150-54BB3E9E76FE}"/>
              </a:ext>
            </a:extLst>
          </p:cNvPr>
          <p:cNvCxnSpPr>
            <a:cxnSpLocks/>
          </p:cNvCxnSpPr>
          <p:nvPr userDrawn="1"/>
        </p:nvCxnSpPr>
        <p:spPr>
          <a:xfrm>
            <a:off x="3851920" y="841276"/>
            <a:ext cx="0" cy="4051733"/>
          </a:xfrm>
          <a:prstGeom prst="line">
            <a:avLst/>
          </a:prstGeom>
          <a:ln w="19050">
            <a:solidFill>
              <a:srgbClr val="DDDF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각 삼각형 24">
            <a:extLst>
              <a:ext uri="{FF2B5EF4-FFF2-40B4-BE49-F238E27FC236}">
                <a16:creationId xmlns:a16="http://schemas.microsoft.com/office/drawing/2014/main" id="{B4A52EA0-38FE-467F-97AE-CDF45963E68E}"/>
              </a:ext>
            </a:extLst>
          </p:cNvPr>
          <p:cNvSpPr/>
          <p:nvPr userDrawn="1"/>
        </p:nvSpPr>
        <p:spPr>
          <a:xfrm rot="16200000">
            <a:off x="8558527" y="5129525"/>
            <a:ext cx="559388" cy="611561"/>
          </a:xfrm>
          <a:prstGeom prst="rtTriangle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  <a:effectLst>
            <a:outerShdw blurRad="50800" dist="38100" dir="27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슬라이드 번호 개체 틀 3">
            <a:extLst>
              <a:ext uri="{FF2B5EF4-FFF2-40B4-BE49-F238E27FC236}">
                <a16:creationId xmlns:a16="http://schemas.microsoft.com/office/drawing/2014/main" id="{B0B943F8-F70B-4377-B124-28003F5E7F98}"/>
              </a:ext>
            </a:extLst>
          </p:cNvPr>
          <p:cNvSpPr txBox="1">
            <a:spLocks noGrp="1"/>
          </p:cNvSpPr>
          <p:nvPr userDrawn="1"/>
        </p:nvSpPr>
        <p:spPr bwMode="auto">
          <a:xfrm>
            <a:off x="8172400" y="5449788"/>
            <a:ext cx="1008112" cy="1829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1043" tIns="40522" rIns="81043" bIns="40522"/>
          <a:lstStyle/>
          <a:p>
            <a:pPr algn="r">
              <a:spcBef>
                <a:spcPct val="0"/>
              </a:spcBef>
            </a:pPr>
            <a:r>
              <a:rPr lang="en-US" altLang="ko-KR" sz="900" b="0" i="1" dirty="0">
                <a:solidFill>
                  <a:schemeClr val="tx1"/>
                </a:solidFill>
                <a:latin typeface="+mj-ea"/>
                <a:ea typeface="+mj-ea"/>
                <a:cs typeface="휴먼명조"/>
              </a:rPr>
              <a:t>- </a:t>
            </a:r>
            <a:fld id="{44FE962B-6538-46E4-B418-C8AA93D92595}" type="slidenum">
              <a:rPr lang="en-US" altLang="ko-KR" sz="1200" b="0" i="1">
                <a:solidFill>
                  <a:schemeClr val="tx1"/>
                </a:solidFill>
                <a:latin typeface="+mj-ea"/>
                <a:ea typeface="+mj-ea"/>
                <a:cs typeface="휴먼명조"/>
              </a:rPr>
              <a:pPr algn="r">
                <a:spcBef>
                  <a:spcPct val="0"/>
                </a:spcBef>
              </a:pPr>
              <a:t>‹#›</a:t>
            </a:fld>
            <a:r>
              <a:rPr lang="en-US" altLang="ko-KR" sz="900" b="0" i="1" dirty="0">
                <a:solidFill>
                  <a:schemeClr val="tx1"/>
                </a:solidFill>
                <a:latin typeface="+mj-ea"/>
                <a:ea typeface="+mj-ea"/>
                <a:cs typeface="휴먼명조"/>
              </a:rPr>
              <a:t> -</a:t>
            </a:r>
          </a:p>
        </p:txBody>
      </p:sp>
      <p:sp>
        <p:nvSpPr>
          <p:cNvPr id="27" name="Line 13">
            <a:extLst>
              <a:ext uri="{FF2B5EF4-FFF2-40B4-BE49-F238E27FC236}">
                <a16:creationId xmlns:a16="http://schemas.microsoft.com/office/drawing/2014/main" id="{410EE8B4-E186-443E-8744-A981F6FEE7F3}"/>
              </a:ext>
            </a:extLst>
          </p:cNvPr>
          <p:cNvSpPr>
            <a:spLocks noChangeShapeType="1"/>
          </p:cNvSpPr>
          <p:nvPr userDrawn="1"/>
        </p:nvSpPr>
        <p:spPr bwMode="auto">
          <a:xfrm flipV="1">
            <a:off x="287375" y="5367508"/>
            <a:ext cx="8317071" cy="1027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1043" tIns="40522" rIns="81043" bIns="40522" anchor="ctr"/>
          <a:lstStyle/>
          <a:p>
            <a:endParaRPr lang="ko-KR" altLang="en-US" dirty="0">
              <a:solidFill>
                <a:schemeClr val="tx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82822062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내용 개체 틀 2">
            <a:extLst>
              <a:ext uri="{FF2B5EF4-FFF2-40B4-BE49-F238E27FC236}">
                <a16:creationId xmlns:a16="http://schemas.microsoft.com/office/drawing/2014/main" id="{C4F85ECC-5D91-4D37-9641-2F1104CF85FE}"/>
              </a:ext>
            </a:extLst>
          </p:cNvPr>
          <p:cNvSpPr>
            <a:spLocks noGrp="1"/>
          </p:cNvSpPr>
          <p:nvPr>
            <p:ph idx="24"/>
          </p:nvPr>
        </p:nvSpPr>
        <p:spPr>
          <a:xfrm>
            <a:off x="4139953" y="697259"/>
            <a:ext cx="4608511" cy="4458352"/>
          </a:xfrm>
          <a:prstGeom prst="rect">
            <a:avLst/>
          </a:prstGeom>
        </p:spPr>
        <p:txBody>
          <a:bodyPr/>
          <a:lstStyle>
            <a:lvl1pPr>
              <a:defRPr>
                <a:latin typeface="+mj-ea"/>
                <a:ea typeface="+mj-ea"/>
              </a:defRPr>
            </a:lvl1pPr>
          </a:lstStyle>
          <a:p>
            <a:pPr lvl="0"/>
            <a:endParaRPr lang="ko-KR" altLang="en-US" dirty="0"/>
          </a:p>
        </p:txBody>
      </p:sp>
      <p:sp>
        <p:nvSpPr>
          <p:cNvPr id="8" name="직사각형 8">
            <a:extLst>
              <a:ext uri="{FF2B5EF4-FFF2-40B4-BE49-F238E27FC236}">
                <a16:creationId xmlns:a16="http://schemas.microsoft.com/office/drawing/2014/main" id="{1125E8C1-1A99-4D8F-949E-83A98E81C145}"/>
              </a:ext>
            </a:extLst>
          </p:cNvPr>
          <p:cNvSpPr/>
          <p:nvPr userDrawn="1"/>
        </p:nvSpPr>
        <p:spPr>
          <a:xfrm>
            <a:off x="0" y="-1"/>
            <a:ext cx="9144000" cy="40922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자유형 1301">
            <a:extLst>
              <a:ext uri="{FF2B5EF4-FFF2-40B4-BE49-F238E27FC236}">
                <a16:creationId xmlns:a16="http://schemas.microsoft.com/office/drawing/2014/main" id="{1072FBE9-F255-4ADD-965B-1AECE63E8C42}"/>
              </a:ext>
            </a:extLst>
          </p:cNvPr>
          <p:cNvSpPr/>
          <p:nvPr userDrawn="1"/>
        </p:nvSpPr>
        <p:spPr>
          <a:xfrm>
            <a:off x="1" y="1"/>
            <a:ext cx="3067939" cy="489543"/>
          </a:xfrm>
          <a:custGeom>
            <a:avLst/>
            <a:gdLst>
              <a:gd name="connsiteX0" fmla="*/ 0 w 6794939"/>
              <a:gd name="connsiteY0" fmla="*/ 0 h 1198179"/>
              <a:gd name="connsiteX1" fmla="*/ 299546 w 6794939"/>
              <a:gd name="connsiteY1" fmla="*/ 0 h 1198179"/>
              <a:gd name="connsiteX2" fmla="*/ 1418897 w 6794939"/>
              <a:gd name="connsiteY2" fmla="*/ 0 h 1198179"/>
              <a:gd name="connsiteX3" fmla="*/ 6794939 w 6794939"/>
              <a:gd name="connsiteY3" fmla="*/ 0 h 1198179"/>
              <a:gd name="connsiteX4" fmla="*/ 6495394 w 6794939"/>
              <a:gd name="connsiteY4" fmla="*/ 1198179 h 1198179"/>
              <a:gd name="connsiteX5" fmla="*/ 1418897 w 6794939"/>
              <a:gd name="connsiteY5" fmla="*/ 1198179 h 1198179"/>
              <a:gd name="connsiteX6" fmla="*/ 1 w 6794939"/>
              <a:gd name="connsiteY6" fmla="*/ 1198179 h 1198179"/>
              <a:gd name="connsiteX7" fmla="*/ 0 w 6794939"/>
              <a:gd name="connsiteY7" fmla="*/ 1198179 h 1198179"/>
              <a:gd name="connsiteX0" fmla="*/ 0 w 6794939"/>
              <a:gd name="connsiteY0" fmla="*/ 0 h 1213945"/>
              <a:gd name="connsiteX1" fmla="*/ 299546 w 6794939"/>
              <a:gd name="connsiteY1" fmla="*/ 0 h 1213945"/>
              <a:gd name="connsiteX2" fmla="*/ 1418897 w 6794939"/>
              <a:gd name="connsiteY2" fmla="*/ 0 h 1213945"/>
              <a:gd name="connsiteX3" fmla="*/ 6794939 w 6794939"/>
              <a:gd name="connsiteY3" fmla="*/ 0 h 1213945"/>
              <a:gd name="connsiteX4" fmla="*/ 5990898 w 6794939"/>
              <a:gd name="connsiteY4" fmla="*/ 1213945 h 1213945"/>
              <a:gd name="connsiteX5" fmla="*/ 1418897 w 6794939"/>
              <a:gd name="connsiteY5" fmla="*/ 1198179 h 1213945"/>
              <a:gd name="connsiteX6" fmla="*/ 1 w 6794939"/>
              <a:gd name="connsiteY6" fmla="*/ 1198179 h 1213945"/>
              <a:gd name="connsiteX7" fmla="*/ 0 w 6794939"/>
              <a:gd name="connsiteY7" fmla="*/ 1198179 h 1213945"/>
              <a:gd name="connsiteX8" fmla="*/ 0 w 6794939"/>
              <a:gd name="connsiteY8" fmla="*/ 0 h 121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94939" h="1213945">
                <a:moveTo>
                  <a:pt x="0" y="0"/>
                </a:moveTo>
                <a:lnTo>
                  <a:pt x="299546" y="0"/>
                </a:lnTo>
                <a:lnTo>
                  <a:pt x="1418897" y="0"/>
                </a:lnTo>
                <a:lnTo>
                  <a:pt x="6794939" y="0"/>
                </a:lnTo>
                <a:lnTo>
                  <a:pt x="5990898" y="1213945"/>
                </a:lnTo>
                <a:lnTo>
                  <a:pt x="1418897" y="1198179"/>
                </a:lnTo>
                <a:lnTo>
                  <a:pt x="1" y="1198179"/>
                </a:lnTo>
                <a:lnTo>
                  <a:pt x="0" y="1198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EF2012C7-63DB-483D-9F42-032E567A22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512" y="0"/>
            <a:ext cx="2736304" cy="48954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20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025A0F32-FF9C-4DDC-9CB1-1E4DCF5C6E33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3101340" y="1"/>
            <a:ext cx="6042660" cy="40922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50000"/>
              </a:lnSpc>
              <a:buNone/>
              <a:defRPr sz="1600" b="1" baseline="0">
                <a:latin typeface="+mj-ea"/>
                <a:ea typeface="+mj-ea"/>
              </a:defRPr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ko-KR" altLang="en-US" dirty="0"/>
              <a:t>부제목 스타일 편집</a:t>
            </a:r>
          </a:p>
        </p:txBody>
      </p:sp>
      <p:sp>
        <p:nvSpPr>
          <p:cNvPr id="11" name="텍스트 개체 틀 6">
            <a:extLst>
              <a:ext uri="{FF2B5EF4-FFF2-40B4-BE49-F238E27FC236}">
                <a16:creationId xmlns:a16="http://schemas.microsoft.com/office/drawing/2014/main" id="{91C28D02-BC6D-4837-8E21-52EA6E39246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87376" y="5419324"/>
            <a:ext cx="7633505" cy="24648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200" spc="-80" baseline="0">
                <a:ln>
                  <a:solidFill>
                    <a:srgbClr val="F8F8F8">
                      <a:alpha val="30000"/>
                    </a:srgbClr>
                  </a:solidFill>
                </a:ln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ko-KR" altLang="en-US" dirty="0"/>
              <a:t>출처는 여기에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04DA4AF4-8B12-4DAC-BDFD-685006017CA3}"/>
              </a:ext>
            </a:extLst>
          </p:cNvPr>
          <p:cNvCxnSpPr>
            <a:cxnSpLocks/>
          </p:cNvCxnSpPr>
          <p:nvPr userDrawn="1"/>
        </p:nvCxnSpPr>
        <p:spPr>
          <a:xfrm>
            <a:off x="3851920" y="841276"/>
            <a:ext cx="0" cy="4051733"/>
          </a:xfrm>
          <a:prstGeom prst="line">
            <a:avLst/>
          </a:prstGeom>
          <a:ln w="19050">
            <a:solidFill>
              <a:srgbClr val="DDDF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65CAD32B-0B90-4ACC-829F-B47C378FBE99}"/>
              </a:ext>
            </a:extLst>
          </p:cNvPr>
          <p:cNvSpPr>
            <a:spLocks noGrp="1"/>
          </p:cNvSpPr>
          <p:nvPr>
            <p:ph idx="23"/>
          </p:nvPr>
        </p:nvSpPr>
        <p:spPr>
          <a:xfrm>
            <a:off x="428206" y="697259"/>
            <a:ext cx="3135682" cy="4458352"/>
          </a:xfrm>
          <a:prstGeom prst="rect">
            <a:avLst/>
          </a:prstGeom>
        </p:spPr>
        <p:txBody>
          <a:bodyPr/>
          <a:lstStyle>
            <a:lvl1pPr>
              <a:defRPr>
                <a:latin typeface="+mj-ea"/>
                <a:ea typeface="+mj-ea"/>
              </a:defRPr>
            </a:lvl1pPr>
          </a:lstStyle>
          <a:p>
            <a:pPr lvl="0"/>
            <a:endParaRPr lang="ko-KR" altLang="en-US" dirty="0"/>
          </a:p>
        </p:txBody>
      </p:sp>
      <p:sp>
        <p:nvSpPr>
          <p:cNvPr id="16" name="직각 삼각형 15">
            <a:extLst>
              <a:ext uri="{FF2B5EF4-FFF2-40B4-BE49-F238E27FC236}">
                <a16:creationId xmlns:a16="http://schemas.microsoft.com/office/drawing/2014/main" id="{08E340D1-AF09-4FA9-9258-A0E506926798}"/>
              </a:ext>
            </a:extLst>
          </p:cNvPr>
          <p:cNvSpPr/>
          <p:nvPr userDrawn="1"/>
        </p:nvSpPr>
        <p:spPr>
          <a:xfrm rot="16200000">
            <a:off x="8558527" y="5129525"/>
            <a:ext cx="559388" cy="611561"/>
          </a:xfrm>
          <a:prstGeom prst="rtTriangle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  <a:effectLst>
            <a:outerShdw blurRad="50800" dist="38100" dir="27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슬라이드 번호 개체 틀 3">
            <a:extLst>
              <a:ext uri="{FF2B5EF4-FFF2-40B4-BE49-F238E27FC236}">
                <a16:creationId xmlns:a16="http://schemas.microsoft.com/office/drawing/2014/main" id="{D532515D-010D-4196-ACEE-0106E0F3E72A}"/>
              </a:ext>
            </a:extLst>
          </p:cNvPr>
          <p:cNvSpPr txBox="1">
            <a:spLocks noGrp="1"/>
          </p:cNvSpPr>
          <p:nvPr userDrawn="1"/>
        </p:nvSpPr>
        <p:spPr bwMode="auto">
          <a:xfrm>
            <a:off x="8172400" y="5449788"/>
            <a:ext cx="1008112" cy="1829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1043" tIns="40522" rIns="81043" bIns="40522"/>
          <a:lstStyle/>
          <a:p>
            <a:pPr algn="r">
              <a:spcBef>
                <a:spcPct val="0"/>
              </a:spcBef>
            </a:pPr>
            <a:r>
              <a:rPr lang="en-US" altLang="ko-KR" sz="900" b="0" i="1" dirty="0">
                <a:solidFill>
                  <a:schemeClr val="tx1"/>
                </a:solidFill>
                <a:latin typeface="+mj-ea"/>
                <a:ea typeface="+mj-ea"/>
                <a:cs typeface="휴먼명조"/>
              </a:rPr>
              <a:t>- </a:t>
            </a:r>
            <a:fld id="{44FE962B-6538-46E4-B418-C8AA93D92595}" type="slidenum">
              <a:rPr lang="en-US" altLang="ko-KR" sz="1200" b="0" i="1">
                <a:solidFill>
                  <a:schemeClr val="tx1"/>
                </a:solidFill>
                <a:latin typeface="+mj-ea"/>
                <a:ea typeface="+mj-ea"/>
                <a:cs typeface="휴먼명조"/>
              </a:rPr>
              <a:pPr algn="r">
                <a:spcBef>
                  <a:spcPct val="0"/>
                </a:spcBef>
              </a:pPr>
              <a:t>‹#›</a:t>
            </a:fld>
            <a:r>
              <a:rPr lang="en-US" altLang="ko-KR" sz="900" b="0" i="1" dirty="0">
                <a:solidFill>
                  <a:schemeClr val="tx1"/>
                </a:solidFill>
                <a:latin typeface="+mj-ea"/>
                <a:ea typeface="+mj-ea"/>
                <a:cs typeface="휴먼명조"/>
              </a:rPr>
              <a:t> -</a:t>
            </a:r>
          </a:p>
        </p:txBody>
      </p:sp>
      <p:sp>
        <p:nvSpPr>
          <p:cNvPr id="19" name="Line 13">
            <a:extLst>
              <a:ext uri="{FF2B5EF4-FFF2-40B4-BE49-F238E27FC236}">
                <a16:creationId xmlns:a16="http://schemas.microsoft.com/office/drawing/2014/main" id="{B241D547-8884-47AE-B616-8D79B1857419}"/>
              </a:ext>
            </a:extLst>
          </p:cNvPr>
          <p:cNvSpPr>
            <a:spLocks noChangeShapeType="1"/>
          </p:cNvSpPr>
          <p:nvPr userDrawn="1"/>
        </p:nvSpPr>
        <p:spPr bwMode="auto">
          <a:xfrm flipV="1">
            <a:off x="287375" y="5367508"/>
            <a:ext cx="8317071" cy="1027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1043" tIns="40522" rIns="81043" bIns="40522" anchor="ctr"/>
          <a:lstStyle/>
          <a:p>
            <a:endParaRPr lang="ko-KR" altLang="en-US" dirty="0">
              <a:solidFill>
                <a:schemeClr val="tx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8404142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5991453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내용 개체 틀 2">
            <a:extLst>
              <a:ext uri="{FF2B5EF4-FFF2-40B4-BE49-F238E27FC236}">
                <a16:creationId xmlns:a16="http://schemas.microsoft.com/office/drawing/2014/main" id="{C4F85ECC-5D91-4D37-9641-2F1104CF85FE}"/>
              </a:ext>
            </a:extLst>
          </p:cNvPr>
          <p:cNvSpPr>
            <a:spLocks noGrp="1"/>
          </p:cNvSpPr>
          <p:nvPr>
            <p:ph idx="24"/>
          </p:nvPr>
        </p:nvSpPr>
        <p:spPr>
          <a:xfrm>
            <a:off x="4139953" y="697259"/>
            <a:ext cx="4608511" cy="4458352"/>
          </a:xfrm>
          <a:prstGeom prst="rect">
            <a:avLst/>
          </a:prstGeom>
        </p:spPr>
        <p:txBody>
          <a:bodyPr/>
          <a:lstStyle>
            <a:lvl1pPr>
              <a:defRPr>
                <a:latin typeface="+mj-ea"/>
                <a:ea typeface="+mj-ea"/>
              </a:defRPr>
            </a:lvl1pPr>
          </a:lstStyle>
          <a:p>
            <a:pPr lvl="0"/>
            <a:endParaRPr lang="ko-KR" altLang="en-US" dirty="0"/>
          </a:p>
        </p:txBody>
      </p:sp>
      <p:sp>
        <p:nvSpPr>
          <p:cNvPr id="8" name="직사각형 8">
            <a:extLst>
              <a:ext uri="{FF2B5EF4-FFF2-40B4-BE49-F238E27FC236}">
                <a16:creationId xmlns:a16="http://schemas.microsoft.com/office/drawing/2014/main" id="{1125E8C1-1A99-4D8F-949E-83A98E81C145}"/>
              </a:ext>
            </a:extLst>
          </p:cNvPr>
          <p:cNvSpPr/>
          <p:nvPr userDrawn="1"/>
        </p:nvSpPr>
        <p:spPr>
          <a:xfrm>
            <a:off x="0" y="-1"/>
            <a:ext cx="9144000" cy="40922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자유형 1301">
            <a:extLst>
              <a:ext uri="{FF2B5EF4-FFF2-40B4-BE49-F238E27FC236}">
                <a16:creationId xmlns:a16="http://schemas.microsoft.com/office/drawing/2014/main" id="{1072FBE9-F255-4ADD-965B-1AECE63E8C42}"/>
              </a:ext>
            </a:extLst>
          </p:cNvPr>
          <p:cNvSpPr/>
          <p:nvPr userDrawn="1"/>
        </p:nvSpPr>
        <p:spPr>
          <a:xfrm>
            <a:off x="1" y="1"/>
            <a:ext cx="3067939" cy="489543"/>
          </a:xfrm>
          <a:custGeom>
            <a:avLst/>
            <a:gdLst>
              <a:gd name="connsiteX0" fmla="*/ 0 w 6794939"/>
              <a:gd name="connsiteY0" fmla="*/ 0 h 1198179"/>
              <a:gd name="connsiteX1" fmla="*/ 299546 w 6794939"/>
              <a:gd name="connsiteY1" fmla="*/ 0 h 1198179"/>
              <a:gd name="connsiteX2" fmla="*/ 1418897 w 6794939"/>
              <a:gd name="connsiteY2" fmla="*/ 0 h 1198179"/>
              <a:gd name="connsiteX3" fmla="*/ 6794939 w 6794939"/>
              <a:gd name="connsiteY3" fmla="*/ 0 h 1198179"/>
              <a:gd name="connsiteX4" fmla="*/ 6495394 w 6794939"/>
              <a:gd name="connsiteY4" fmla="*/ 1198179 h 1198179"/>
              <a:gd name="connsiteX5" fmla="*/ 1418897 w 6794939"/>
              <a:gd name="connsiteY5" fmla="*/ 1198179 h 1198179"/>
              <a:gd name="connsiteX6" fmla="*/ 1 w 6794939"/>
              <a:gd name="connsiteY6" fmla="*/ 1198179 h 1198179"/>
              <a:gd name="connsiteX7" fmla="*/ 0 w 6794939"/>
              <a:gd name="connsiteY7" fmla="*/ 1198179 h 1198179"/>
              <a:gd name="connsiteX0" fmla="*/ 0 w 6794939"/>
              <a:gd name="connsiteY0" fmla="*/ 0 h 1213945"/>
              <a:gd name="connsiteX1" fmla="*/ 299546 w 6794939"/>
              <a:gd name="connsiteY1" fmla="*/ 0 h 1213945"/>
              <a:gd name="connsiteX2" fmla="*/ 1418897 w 6794939"/>
              <a:gd name="connsiteY2" fmla="*/ 0 h 1213945"/>
              <a:gd name="connsiteX3" fmla="*/ 6794939 w 6794939"/>
              <a:gd name="connsiteY3" fmla="*/ 0 h 1213945"/>
              <a:gd name="connsiteX4" fmla="*/ 5990898 w 6794939"/>
              <a:gd name="connsiteY4" fmla="*/ 1213945 h 1213945"/>
              <a:gd name="connsiteX5" fmla="*/ 1418897 w 6794939"/>
              <a:gd name="connsiteY5" fmla="*/ 1198179 h 1213945"/>
              <a:gd name="connsiteX6" fmla="*/ 1 w 6794939"/>
              <a:gd name="connsiteY6" fmla="*/ 1198179 h 1213945"/>
              <a:gd name="connsiteX7" fmla="*/ 0 w 6794939"/>
              <a:gd name="connsiteY7" fmla="*/ 1198179 h 1213945"/>
              <a:gd name="connsiteX8" fmla="*/ 0 w 6794939"/>
              <a:gd name="connsiteY8" fmla="*/ 0 h 121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94939" h="1213945">
                <a:moveTo>
                  <a:pt x="0" y="0"/>
                </a:moveTo>
                <a:lnTo>
                  <a:pt x="299546" y="0"/>
                </a:lnTo>
                <a:lnTo>
                  <a:pt x="1418897" y="0"/>
                </a:lnTo>
                <a:lnTo>
                  <a:pt x="6794939" y="0"/>
                </a:lnTo>
                <a:lnTo>
                  <a:pt x="5990898" y="1213945"/>
                </a:lnTo>
                <a:lnTo>
                  <a:pt x="1418897" y="1198179"/>
                </a:lnTo>
                <a:lnTo>
                  <a:pt x="1" y="1198179"/>
                </a:lnTo>
                <a:lnTo>
                  <a:pt x="0" y="1198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EF2012C7-63DB-483D-9F42-032E567A22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512" y="0"/>
            <a:ext cx="2736304" cy="48954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20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025A0F32-FF9C-4DDC-9CB1-1E4DCF5C6E33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3101340" y="1"/>
            <a:ext cx="6042660" cy="40922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50000"/>
              </a:lnSpc>
              <a:buNone/>
              <a:defRPr sz="1600" b="1" baseline="0">
                <a:latin typeface="+mj-ea"/>
                <a:ea typeface="+mj-ea"/>
              </a:defRPr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ko-KR" altLang="en-US" dirty="0"/>
              <a:t>부제목 스타일 편집</a:t>
            </a:r>
          </a:p>
        </p:txBody>
      </p:sp>
      <p:sp>
        <p:nvSpPr>
          <p:cNvPr id="11" name="텍스트 개체 틀 6">
            <a:extLst>
              <a:ext uri="{FF2B5EF4-FFF2-40B4-BE49-F238E27FC236}">
                <a16:creationId xmlns:a16="http://schemas.microsoft.com/office/drawing/2014/main" id="{91C28D02-BC6D-4837-8E21-52EA6E39246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87376" y="5419324"/>
            <a:ext cx="7633505" cy="24648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200" spc="-80" baseline="0">
                <a:ln>
                  <a:solidFill>
                    <a:srgbClr val="F8F8F8">
                      <a:alpha val="30000"/>
                    </a:srgbClr>
                  </a:solidFill>
                </a:ln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ko-KR" altLang="en-US" dirty="0"/>
              <a:t>출처는 여기에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04DA4AF4-8B12-4DAC-BDFD-685006017CA3}"/>
              </a:ext>
            </a:extLst>
          </p:cNvPr>
          <p:cNvCxnSpPr>
            <a:cxnSpLocks/>
          </p:cNvCxnSpPr>
          <p:nvPr userDrawn="1"/>
        </p:nvCxnSpPr>
        <p:spPr>
          <a:xfrm>
            <a:off x="3851920" y="841276"/>
            <a:ext cx="0" cy="4051733"/>
          </a:xfrm>
          <a:prstGeom prst="line">
            <a:avLst/>
          </a:prstGeom>
          <a:ln w="19050">
            <a:solidFill>
              <a:srgbClr val="DDDF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65CAD32B-0B90-4ACC-829F-B47C378FBE99}"/>
              </a:ext>
            </a:extLst>
          </p:cNvPr>
          <p:cNvSpPr>
            <a:spLocks noGrp="1"/>
          </p:cNvSpPr>
          <p:nvPr>
            <p:ph idx="23"/>
          </p:nvPr>
        </p:nvSpPr>
        <p:spPr>
          <a:xfrm>
            <a:off x="428206" y="697259"/>
            <a:ext cx="3135682" cy="2160241"/>
          </a:xfrm>
          <a:prstGeom prst="rect">
            <a:avLst/>
          </a:prstGeom>
        </p:spPr>
        <p:txBody>
          <a:bodyPr/>
          <a:lstStyle>
            <a:lvl1pPr>
              <a:defRPr>
                <a:latin typeface="+mj-ea"/>
                <a:ea typeface="+mj-ea"/>
              </a:defRPr>
            </a:lvl1pPr>
          </a:lstStyle>
          <a:p>
            <a:pPr lvl="0"/>
            <a:endParaRPr lang="ko-KR" altLang="en-US" dirty="0"/>
          </a:p>
        </p:txBody>
      </p:sp>
      <p:sp>
        <p:nvSpPr>
          <p:cNvPr id="16" name="직각 삼각형 15">
            <a:extLst>
              <a:ext uri="{FF2B5EF4-FFF2-40B4-BE49-F238E27FC236}">
                <a16:creationId xmlns:a16="http://schemas.microsoft.com/office/drawing/2014/main" id="{08E340D1-AF09-4FA9-9258-A0E506926798}"/>
              </a:ext>
            </a:extLst>
          </p:cNvPr>
          <p:cNvSpPr/>
          <p:nvPr userDrawn="1"/>
        </p:nvSpPr>
        <p:spPr>
          <a:xfrm rot="16200000">
            <a:off x="8558527" y="5129525"/>
            <a:ext cx="559388" cy="611561"/>
          </a:xfrm>
          <a:prstGeom prst="rtTriangle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  <a:effectLst>
            <a:outerShdw blurRad="50800" dist="38100" dir="27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슬라이드 번호 개체 틀 3">
            <a:extLst>
              <a:ext uri="{FF2B5EF4-FFF2-40B4-BE49-F238E27FC236}">
                <a16:creationId xmlns:a16="http://schemas.microsoft.com/office/drawing/2014/main" id="{D532515D-010D-4196-ACEE-0106E0F3E72A}"/>
              </a:ext>
            </a:extLst>
          </p:cNvPr>
          <p:cNvSpPr txBox="1">
            <a:spLocks noGrp="1"/>
          </p:cNvSpPr>
          <p:nvPr userDrawn="1"/>
        </p:nvSpPr>
        <p:spPr bwMode="auto">
          <a:xfrm>
            <a:off x="8172400" y="5449788"/>
            <a:ext cx="1008112" cy="1829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1043" tIns="40522" rIns="81043" bIns="40522"/>
          <a:lstStyle/>
          <a:p>
            <a:pPr algn="r">
              <a:spcBef>
                <a:spcPct val="0"/>
              </a:spcBef>
            </a:pPr>
            <a:r>
              <a:rPr lang="en-US" altLang="ko-KR" sz="900" b="0" i="1" dirty="0">
                <a:solidFill>
                  <a:schemeClr val="tx1"/>
                </a:solidFill>
                <a:latin typeface="+mj-ea"/>
                <a:ea typeface="+mj-ea"/>
                <a:cs typeface="휴먼명조"/>
              </a:rPr>
              <a:t>- </a:t>
            </a:r>
            <a:fld id="{44FE962B-6538-46E4-B418-C8AA93D92595}" type="slidenum">
              <a:rPr lang="en-US" altLang="ko-KR" sz="1200" b="0" i="1">
                <a:solidFill>
                  <a:schemeClr val="tx1"/>
                </a:solidFill>
                <a:latin typeface="+mj-ea"/>
                <a:ea typeface="+mj-ea"/>
                <a:cs typeface="휴먼명조"/>
              </a:rPr>
              <a:pPr algn="r">
                <a:spcBef>
                  <a:spcPct val="0"/>
                </a:spcBef>
              </a:pPr>
              <a:t>‹#›</a:t>
            </a:fld>
            <a:r>
              <a:rPr lang="en-US" altLang="ko-KR" sz="900" b="0" i="1" dirty="0">
                <a:solidFill>
                  <a:schemeClr val="tx1"/>
                </a:solidFill>
                <a:latin typeface="+mj-ea"/>
                <a:ea typeface="+mj-ea"/>
                <a:cs typeface="휴먼명조"/>
              </a:rPr>
              <a:t> -</a:t>
            </a:r>
          </a:p>
        </p:txBody>
      </p:sp>
      <p:sp>
        <p:nvSpPr>
          <p:cNvPr id="19" name="Line 13">
            <a:extLst>
              <a:ext uri="{FF2B5EF4-FFF2-40B4-BE49-F238E27FC236}">
                <a16:creationId xmlns:a16="http://schemas.microsoft.com/office/drawing/2014/main" id="{B241D547-8884-47AE-B616-8D79B1857419}"/>
              </a:ext>
            </a:extLst>
          </p:cNvPr>
          <p:cNvSpPr>
            <a:spLocks noChangeShapeType="1"/>
          </p:cNvSpPr>
          <p:nvPr userDrawn="1"/>
        </p:nvSpPr>
        <p:spPr bwMode="auto">
          <a:xfrm flipV="1">
            <a:off x="287375" y="5367508"/>
            <a:ext cx="8317071" cy="1027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1043" tIns="40522" rIns="81043" bIns="40522" anchor="ctr"/>
          <a:lstStyle/>
          <a:p>
            <a:endParaRPr lang="ko-KR" altLang="en-US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8E9DD4F8-182A-40B3-BB22-A18B840D722A}"/>
              </a:ext>
            </a:extLst>
          </p:cNvPr>
          <p:cNvSpPr>
            <a:spLocks noGrp="1"/>
          </p:cNvSpPr>
          <p:nvPr>
            <p:ph idx="25"/>
          </p:nvPr>
        </p:nvSpPr>
        <p:spPr>
          <a:xfrm>
            <a:off x="428206" y="2995370"/>
            <a:ext cx="3135682" cy="2160241"/>
          </a:xfrm>
          <a:prstGeom prst="rect">
            <a:avLst/>
          </a:prstGeom>
        </p:spPr>
        <p:txBody>
          <a:bodyPr/>
          <a:lstStyle>
            <a:lvl1pPr>
              <a:defRPr>
                <a:latin typeface="+mj-ea"/>
                <a:ea typeface="+mj-ea"/>
              </a:defRPr>
            </a:lvl1pPr>
          </a:lstStyle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7764674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텍스트 개체 틀 2">
            <a:extLst>
              <a:ext uri="{FF2B5EF4-FFF2-40B4-BE49-F238E27FC236}">
                <a16:creationId xmlns:a16="http://schemas.microsoft.com/office/drawing/2014/main" id="{4B8526E8-5F59-403B-94F0-E9C759106A98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428207" y="697259"/>
            <a:ext cx="8320258" cy="4464497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1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400" b="1">
                <a:solidFill>
                  <a:schemeClr val="tx1"/>
                </a:solidFill>
                <a:latin typeface="+mj-ea"/>
                <a:ea typeface="+mj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ko-KR" altLang="en-US" sz="1200" dirty="0"/>
          </a:p>
        </p:txBody>
      </p:sp>
      <p:sp>
        <p:nvSpPr>
          <p:cNvPr id="11" name="텍스트 개체 틀 6">
            <a:extLst>
              <a:ext uri="{FF2B5EF4-FFF2-40B4-BE49-F238E27FC236}">
                <a16:creationId xmlns:a16="http://schemas.microsoft.com/office/drawing/2014/main" id="{91C28D02-BC6D-4837-8E21-52EA6E39246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87376" y="5419324"/>
            <a:ext cx="7633505" cy="24648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200" spc="-80" baseline="0">
                <a:ln>
                  <a:solidFill>
                    <a:srgbClr val="F8F8F8">
                      <a:alpha val="30000"/>
                    </a:srgbClr>
                  </a:solidFill>
                </a:ln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ko-KR" altLang="en-US" dirty="0"/>
              <a:t>출처는 여기에</a:t>
            </a:r>
          </a:p>
        </p:txBody>
      </p:sp>
      <p:sp>
        <p:nvSpPr>
          <p:cNvPr id="14" name="직사각형 8">
            <a:extLst>
              <a:ext uri="{FF2B5EF4-FFF2-40B4-BE49-F238E27FC236}">
                <a16:creationId xmlns:a16="http://schemas.microsoft.com/office/drawing/2014/main" id="{DCCA9928-F34B-44ED-906A-CE00EF31DF21}"/>
              </a:ext>
            </a:extLst>
          </p:cNvPr>
          <p:cNvSpPr/>
          <p:nvPr userDrawn="1"/>
        </p:nvSpPr>
        <p:spPr>
          <a:xfrm>
            <a:off x="0" y="-1"/>
            <a:ext cx="9144000" cy="40922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자유형 1301">
            <a:extLst>
              <a:ext uri="{FF2B5EF4-FFF2-40B4-BE49-F238E27FC236}">
                <a16:creationId xmlns:a16="http://schemas.microsoft.com/office/drawing/2014/main" id="{F6DBF327-DA0B-4FCA-981B-5F778A217EBC}"/>
              </a:ext>
            </a:extLst>
          </p:cNvPr>
          <p:cNvSpPr/>
          <p:nvPr userDrawn="1"/>
        </p:nvSpPr>
        <p:spPr>
          <a:xfrm>
            <a:off x="1" y="1"/>
            <a:ext cx="3067939" cy="489543"/>
          </a:xfrm>
          <a:custGeom>
            <a:avLst/>
            <a:gdLst>
              <a:gd name="connsiteX0" fmla="*/ 0 w 6794939"/>
              <a:gd name="connsiteY0" fmla="*/ 0 h 1198179"/>
              <a:gd name="connsiteX1" fmla="*/ 299546 w 6794939"/>
              <a:gd name="connsiteY1" fmla="*/ 0 h 1198179"/>
              <a:gd name="connsiteX2" fmla="*/ 1418897 w 6794939"/>
              <a:gd name="connsiteY2" fmla="*/ 0 h 1198179"/>
              <a:gd name="connsiteX3" fmla="*/ 6794939 w 6794939"/>
              <a:gd name="connsiteY3" fmla="*/ 0 h 1198179"/>
              <a:gd name="connsiteX4" fmla="*/ 6495394 w 6794939"/>
              <a:gd name="connsiteY4" fmla="*/ 1198179 h 1198179"/>
              <a:gd name="connsiteX5" fmla="*/ 1418897 w 6794939"/>
              <a:gd name="connsiteY5" fmla="*/ 1198179 h 1198179"/>
              <a:gd name="connsiteX6" fmla="*/ 1 w 6794939"/>
              <a:gd name="connsiteY6" fmla="*/ 1198179 h 1198179"/>
              <a:gd name="connsiteX7" fmla="*/ 0 w 6794939"/>
              <a:gd name="connsiteY7" fmla="*/ 1198179 h 1198179"/>
              <a:gd name="connsiteX0" fmla="*/ 0 w 6794939"/>
              <a:gd name="connsiteY0" fmla="*/ 0 h 1213945"/>
              <a:gd name="connsiteX1" fmla="*/ 299546 w 6794939"/>
              <a:gd name="connsiteY1" fmla="*/ 0 h 1213945"/>
              <a:gd name="connsiteX2" fmla="*/ 1418897 w 6794939"/>
              <a:gd name="connsiteY2" fmla="*/ 0 h 1213945"/>
              <a:gd name="connsiteX3" fmla="*/ 6794939 w 6794939"/>
              <a:gd name="connsiteY3" fmla="*/ 0 h 1213945"/>
              <a:gd name="connsiteX4" fmla="*/ 5990898 w 6794939"/>
              <a:gd name="connsiteY4" fmla="*/ 1213945 h 1213945"/>
              <a:gd name="connsiteX5" fmla="*/ 1418897 w 6794939"/>
              <a:gd name="connsiteY5" fmla="*/ 1198179 h 1213945"/>
              <a:gd name="connsiteX6" fmla="*/ 1 w 6794939"/>
              <a:gd name="connsiteY6" fmla="*/ 1198179 h 1213945"/>
              <a:gd name="connsiteX7" fmla="*/ 0 w 6794939"/>
              <a:gd name="connsiteY7" fmla="*/ 1198179 h 1213945"/>
              <a:gd name="connsiteX8" fmla="*/ 0 w 6794939"/>
              <a:gd name="connsiteY8" fmla="*/ 0 h 121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94939" h="1213945">
                <a:moveTo>
                  <a:pt x="0" y="0"/>
                </a:moveTo>
                <a:lnTo>
                  <a:pt x="299546" y="0"/>
                </a:lnTo>
                <a:lnTo>
                  <a:pt x="1418897" y="0"/>
                </a:lnTo>
                <a:lnTo>
                  <a:pt x="6794939" y="0"/>
                </a:lnTo>
                <a:lnTo>
                  <a:pt x="5990898" y="1213945"/>
                </a:lnTo>
                <a:lnTo>
                  <a:pt x="1418897" y="1198179"/>
                </a:lnTo>
                <a:lnTo>
                  <a:pt x="1" y="1198179"/>
                </a:lnTo>
                <a:lnTo>
                  <a:pt x="0" y="1198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제목 1">
            <a:extLst>
              <a:ext uri="{FF2B5EF4-FFF2-40B4-BE49-F238E27FC236}">
                <a16:creationId xmlns:a16="http://schemas.microsoft.com/office/drawing/2014/main" id="{0E1AC665-A225-4652-BABA-B5CBE7BDD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512" y="0"/>
            <a:ext cx="2736304" cy="48954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20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9" name="내용 개체 틀 2">
            <a:extLst>
              <a:ext uri="{FF2B5EF4-FFF2-40B4-BE49-F238E27FC236}">
                <a16:creationId xmlns:a16="http://schemas.microsoft.com/office/drawing/2014/main" id="{1268F9BD-2267-4203-92E1-E9632B08E507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3101340" y="1"/>
            <a:ext cx="6042660" cy="40922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50000"/>
              </a:lnSpc>
              <a:buNone/>
              <a:defRPr sz="1600" b="1" baseline="0">
                <a:latin typeface="+mj-ea"/>
                <a:ea typeface="+mj-ea"/>
              </a:defRPr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ko-KR" altLang="en-US" dirty="0"/>
              <a:t>부제목 스타일 편집</a:t>
            </a:r>
          </a:p>
        </p:txBody>
      </p:sp>
      <p:sp>
        <p:nvSpPr>
          <p:cNvPr id="15" name="직각 삼각형 14">
            <a:extLst>
              <a:ext uri="{FF2B5EF4-FFF2-40B4-BE49-F238E27FC236}">
                <a16:creationId xmlns:a16="http://schemas.microsoft.com/office/drawing/2014/main" id="{DA5A2B4B-B84B-4B2B-9482-28244F6F5E4D}"/>
              </a:ext>
            </a:extLst>
          </p:cNvPr>
          <p:cNvSpPr/>
          <p:nvPr userDrawn="1"/>
        </p:nvSpPr>
        <p:spPr>
          <a:xfrm rot="16200000">
            <a:off x="8558527" y="5129525"/>
            <a:ext cx="559388" cy="611561"/>
          </a:xfrm>
          <a:prstGeom prst="rtTriangle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  <a:effectLst>
            <a:outerShdw blurRad="50800" dist="38100" dir="27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슬라이드 번호 개체 틀 3">
            <a:extLst>
              <a:ext uri="{FF2B5EF4-FFF2-40B4-BE49-F238E27FC236}">
                <a16:creationId xmlns:a16="http://schemas.microsoft.com/office/drawing/2014/main" id="{1C9482FF-F985-40A7-818E-610EA6BD6138}"/>
              </a:ext>
            </a:extLst>
          </p:cNvPr>
          <p:cNvSpPr txBox="1">
            <a:spLocks noGrp="1"/>
          </p:cNvSpPr>
          <p:nvPr userDrawn="1"/>
        </p:nvSpPr>
        <p:spPr bwMode="auto">
          <a:xfrm>
            <a:off x="8172400" y="5449788"/>
            <a:ext cx="1008112" cy="1829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1043" tIns="40522" rIns="81043" bIns="40522"/>
          <a:lstStyle/>
          <a:p>
            <a:pPr algn="r">
              <a:spcBef>
                <a:spcPct val="0"/>
              </a:spcBef>
            </a:pPr>
            <a:r>
              <a:rPr lang="en-US" altLang="ko-KR" sz="900" b="0" i="1" dirty="0">
                <a:solidFill>
                  <a:schemeClr val="tx1"/>
                </a:solidFill>
                <a:latin typeface="+mj-ea"/>
                <a:ea typeface="+mj-ea"/>
                <a:cs typeface="휴먼명조"/>
              </a:rPr>
              <a:t>- </a:t>
            </a:r>
            <a:fld id="{44FE962B-6538-46E4-B418-C8AA93D92595}" type="slidenum">
              <a:rPr lang="en-US" altLang="ko-KR" sz="1200" b="0" i="1">
                <a:solidFill>
                  <a:schemeClr val="tx1"/>
                </a:solidFill>
                <a:latin typeface="+mj-ea"/>
                <a:ea typeface="+mj-ea"/>
                <a:cs typeface="휴먼명조"/>
              </a:rPr>
              <a:pPr algn="r">
                <a:spcBef>
                  <a:spcPct val="0"/>
                </a:spcBef>
              </a:pPr>
              <a:t>‹#›</a:t>
            </a:fld>
            <a:r>
              <a:rPr lang="en-US" altLang="ko-KR" sz="900" b="0" i="1" dirty="0">
                <a:solidFill>
                  <a:schemeClr val="tx1"/>
                </a:solidFill>
                <a:latin typeface="+mj-ea"/>
                <a:ea typeface="+mj-ea"/>
                <a:cs typeface="휴먼명조"/>
              </a:rPr>
              <a:t> -</a:t>
            </a:r>
          </a:p>
        </p:txBody>
      </p:sp>
      <p:sp>
        <p:nvSpPr>
          <p:cNvPr id="23" name="Line 13">
            <a:extLst>
              <a:ext uri="{FF2B5EF4-FFF2-40B4-BE49-F238E27FC236}">
                <a16:creationId xmlns:a16="http://schemas.microsoft.com/office/drawing/2014/main" id="{BDE4B86A-5F13-4DEF-B335-18AA32AB4171}"/>
              </a:ext>
            </a:extLst>
          </p:cNvPr>
          <p:cNvSpPr>
            <a:spLocks noChangeShapeType="1"/>
          </p:cNvSpPr>
          <p:nvPr userDrawn="1"/>
        </p:nvSpPr>
        <p:spPr bwMode="auto">
          <a:xfrm flipV="1">
            <a:off x="287375" y="5367508"/>
            <a:ext cx="8317071" cy="1027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1043" tIns="40522" rIns="81043" bIns="40522" anchor="ctr"/>
          <a:lstStyle/>
          <a:p>
            <a:endParaRPr lang="ko-KR" altLang="en-US" dirty="0">
              <a:solidFill>
                <a:schemeClr val="tx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03198286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내용 개체 틀 2">
            <a:extLst>
              <a:ext uri="{FF2B5EF4-FFF2-40B4-BE49-F238E27FC236}">
                <a16:creationId xmlns:a16="http://schemas.microsoft.com/office/drawing/2014/main" id="{C4F85ECC-5D91-4D37-9641-2F1104CF85FE}"/>
              </a:ext>
            </a:extLst>
          </p:cNvPr>
          <p:cNvSpPr>
            <a:spLocks noGrp="1"/>
          </p:cNvSpPr>
          <p:nvPr>
            <p:ph idx="24"/>
          </p:nvPr>
        </p:nvSpPr>
        <p:spPr>
          <a:xfrm>
            <a:off x="428207" y="697259"/>
            <a:ext cx="8320258" cy="4464497"/>
          </a:xfrm>
          <a:prstGeom prst="rect">
            <a:avLst/>
          </a:prstGeom>
        </p:spPr>
        <p:txBody>
          <a:bodyPr/>
          <a:lstStyle>
            <a:lvl1pPr>
              <a:defRPr>
                <a:latin typeface="+mj-ea"/>
                <a:ea typeface="+mj-ea"/>
              </a:defRPr>
            </a:lvl1pPr>
          </a:lstStyle>
          <a:p>
            <a:pPr lvl="0"/>
            <a:endParaRPr lang="ko-KR" altLang="en-US" dirty="0"/>
          </a:p>
        </p:txBody>
      </p:sp>
      <p:sp>
        <p:nvSpPr>
          <p:cNvPr id="8" name="직사각형 8">
            <a:extLst>
              <a:ext uri="{FF2B5EF4-FFF2-40B4-BE49-F238E27FC236}">
                <a16:creationId xmlns:a16="http://schemas.microsoft.com/office/drawing/2014/main" id="{1125E8C1-1A99-4D8F-949E-83A98E81C145}"/>
              </a:ext>
            </a:extLst>
          </p:cNvPr>
          <p:cNvSpPr/>
          <p:nvPr userDrawn="1"/>
        </p:nvSpPr>
        <p:spPr>
          <a:xfrm>
            <a:off x="0" y="-1"/>
            <a:ext cx="9144000" cy="40922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자유형 1301">
            <a:extLst>
              <a:ext uri="{FF2B5EF4-FFF2-40B4-BE49-F238E27FC236}">
                <a16:creationId xmlns:a16="http://schemas.microsoft.com/office/drawing/2014/main" id="{1072FBE9-F255-4ADD-965B-1AECE63E8C42}"/>
              </a:ext>
            </a:extLst>
          </p:cNvPr>
          <p:cNvSpPr/>
          <p:nvPr userDrawn="1"/>
        </p:nvSpPr>
        <p:spPr>
          <a:xfrm>
            <a:off x="1" y="1"/>
            <a:ext cx="3067939" cy="489543"/>
          </a:xfrm>
          <a:custGeom>
            <a:avLst/>
            <a:gdLst>
              <a:gd name="connsiteX0" fmla="*/ 0 w 6794939"/>
              <a:gd name="connsiteY0" fmla="*/ 0 h 1198179"/>
              <a:gd name="connsiteX1" fmla="*/ 299546 w 6794939"/>
              <a:gd name="connsiteY1" fmla="*/ 0 h 1198179"/>
              <a:gd name="connsiteX2" fmla="*/ 1418897 w 6794939"/>
              <a:gd name="connsiteY2" fmla="*/ 0 h 1198179"/>
              <a:gd name="connsiteX3" fmla="*/ 6794939 w 6794939"/>
              <a:gd name="connsiteY3" fmla="*/ 0 h 1198179"/>
              <a:gd name="connsiteX4" fmla="*/ 6495394 w 6794939"/>
              <a:gd name="connsiteY4" fmla="*/ 1198179 h 1198179"/>
              <a:gd name="connsiteX5" fmla="*/ 1418897 w 6794939"/>
              <a:gd name="connsiteY5" fmla="*/ 1198179 h 1198179"/>
              <a:gd name="connsiteX6" fmla="*/ 1 w 6794939"/>
              <a:gd name="connsiteY6" fmla="*/ 1198179 h 1198179"/>
              <a:gd name="connsiteX7" fmla="*/ 0 w 6794939"/>
              <a:gd name="connsiteY7" fmla="*/ 1198179 h 1198179"/>
              <a:gd name="connsiteX0" fmla="*/ 0 w 6794939"/>
              <a:gd name="connsiteY0" fmla="*/ 0 h 1213945"/>
              <a:gd name="connsiteX1" fmla="*/ 299546 w 6794939"/>
              <a:gd name="connsiteY1" fmla="*/ 0 h 1213945"/>
              <a:gd name="connsiteX2" fmla="*/ 1418897 w 6794939"/>
              <a:gd name="connsiteY2" fmla="*/ 0 h 1213945"/>
              <a:gd name="connsiteX3" fmla="*/ 6794939 w 6794939"/>
              <a:gd name="connsiteY3" fmla="*/ 0 h 1213945"/>
              <a:gd name="connsiteX4" fmla="*/ 5990898 w 6794939"/>
              <a:gd name="connsiteY4" fmla="*/ 1213945 h 1213945"/>
              <a:gd name="connsiteX5" fmla="*/ 1418897 w 6794939"/>
              <a:gd name="connsiteY5" fmla="*/ 1198179 h 1213945"/>
              <a:gd name="connsiteX6" fmla="*/ 1 w 6794939"/>
              <a:gd name="connsiteY6" fmla="*/ 1198179 h 1213945"/>
              <a:gd name="connsiteX7" fmla="*/ 0 w 6794939"/>
              <a:gd name="connsiteY7" fmla="*/ 1198179 h 1213945"/>
              <a:gd name="connsiteX8" fmla="*/ 0 w 6794939"/>
              <a:gd name="connsiteY8" fmla="*/ 0 h 121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94939" h="1213945">
                <a:moveTo>
                  <a:pt x="0" y="0"/>
                </a:moveTo>
                <a:lnTo>
                  <a:pt x="299546" y="0"/>
                </a:lnTo>
                <a:lnTo>
                  <a:pt x="1418897" y="0"/>
                </a:lnTo>
                <a:lnTo>
                  <a:pt x="6794939" y="0"/>
                </a:lnTo>
                <a:lnTo>
                  <a:pt x="5990898" y="1213945"/>
                </a:lnTo>
                <a:lnTo>
                  <a:pt x="1418897" y="1198179"/>
                </a:lnTo>
                <a:lnTo>
                  <a:pt x="1" y="1198179"/>
                </a:lnTo>
                <a:lnTo>
                  <a:pt x="0" y="1198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EF2012C7-63DB-483D-9F42-032E567A22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512" y="0"/>
            <a:ext cx="2736304" cy="48954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20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025A0F32-FF9C-4DDC-9CB1-1E4DCF5C6E33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3101340" y="1"/>
            <a:ext cx="6042660" cy="40922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50000"/>
              </a:lnSpc>
              <a:buNone/>
              <a:defRPr sz="1600" b="1" baseline="0">
                <a:latin typeface="+mj-ea"/>
                <a:ea typeface="+mj-ea"/>
              </a:defRPr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ko-KR" altLang="en-US" dirty="0"/>
              <a:t>부제목 스타일 편집</a:t>
            </a:r>
          </a:p>
        </p:txBody>
      </p:sp>
      <p:sp>
        <p:nvSpPr>
          <p:cNvPr id="11" name="텍스트 개체 틀 6">
            <a:extLst>
              <a:ext uri="{FF2B5EF4-FFF2-40B4-BE49-F238E27FC236}">
                <a16:creationId xmlns:a16="http://schemas.microsoft.com/office/drawing/2014/main" id="{91C28D02-BC6D-4837-8E21-52EA6E39246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87376" y="5419324"/>
            <a:ext cx="7633505" cy="24648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200" spc="-80" baseline="0">
                <a:ln>
                  <a:solidFill>
                    <a:srgbClr val="F8F8F8">
                      <a:alpha val="30000"/>
                    </a:srgbClr>
                  </a:solidFill>
                </a:ln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ko-KR" altLang="en-US" dirty="0"/>
              <a:t>출처는 여기에</a:t>
            </a:r>
          </a:p>
        </p:txBody>
      </p:sp>
      <p:sp>
        <p:nvSpPr>
          <p:cNvPr id="14" name="직각 삼각형 13">
            <a:extLst>
              <a:ext uri="{FF2B5EF4-FFF2-40B4-BE49-F238E27FC236}">
                <a16:creationId xmlns:a16="http://schemas.microsoft.com/office/drawing/2014/main" id="{B733B8D0-842E-46F3-9C5A-5B7AE12513BB}"/>
              </a:ext>
            </a:extLst>
          </p:cNvPr>
          <p:cNvSpPr/>
          <p:nvPr userDrawn="1"/>
        </p:nvSpPr>
        <p:spPr>
          <a:xfrm rot="16200000">
            <a:off x="8558527" y="5129525"/>
            <a:ext cx="559388" cy="611561"/>
          </a:xfrm>
          <a:prstGeom prst="rtTriangle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  <a:effectLst>
            <a:outerShdw blurRad="50800" dist="38100" dir="27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슬라이드 번호 개체 틀 3">
            <a:extLst>
              <a:ext uri="{FF2B5EF4-FFF2-40B4-BE49-F238E27FC236}">
                <a16:creationId xmlns:a16="http://schemas.microsoft.com/office/drawing/2014/main" id="{5518D623-47FD-47C9-ACD1-5A1DE2B3CD18}"/>
              </a:ext>
            </a:extLst>
          </p:cNvPr>
          <p:cNvSpPr txBox="1">
            <a:spLocks noGrp="1"/>
          </p:cNvSpPr>
          <p:nvPr userDrawn="1"/>
        </p:nvSpPr>
        <p:spPr bwMode="auto">
          <a:xfrm>
            <a:off x="8172400" y="5449788"/>
            <a:ext cx="1008112" cy="1829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1043" tIns="40522" rIns="81043" bIns="40522"/>
          <a:lstStyle/>
          <a:p>
            <a:pPr algn="r">
              <a:spcBef>
                <a:spcPct val="0"/>
              </a:spcBef>
            </a:pPr>
            <a:r>
              <a:rPr lang="en-US" altLang="ko-KR" sz="900" b="0" i="1" dirty="0">
                <a:solidFill>
                  <a:schemeClr val="tx1"/>
                </a:solidFill>
                <a:latin typeface="+mj-ea"/>
                <a:ea typeface="+mj-ea"/>
                <a:cs typeface="휴먼명조"/>
              </a:rPr>
              <a:t>- </a:t>
            </a:r>
            <a:fld id="{44FE962B-6538-46E4-B418-C8AA93D92595}" type="slidenum">
              <a:rPr lang="en-US" altLang="ko-KR" sz="1200" b="0" i="1">
                <a:solidFill>
                  <a:schemeClr val="tx1"/>
                </a:solidFill>
                <a:latin typeface="+mj-ea"/>
                <a:ea typeface="+mj-ea"/>
                <a:cs typeface="휴먼명조"/>
              </a:rPr>
              <a:pPr algn="r">
                <a:spcBef>
                  <a:spcPct val="0"/>
                </a:spcBef>
              </a:pPr>
              <a:t>‹#›</a:t>
            </a:fld>
            <a:r>
              <a:rPr lang="en-US" altLang="ko-KR" sz="900" b="0" i="1" dirty="0">
                <a:solidFill>
                  <a:schemeClr val="tx1"/>
                </a:solidFill>
                <a:latin typeface="+mj-ea"/>
                <a:ea typeface="+mj-ea"/>
                <a:cs typeface="휴먼명조"/>
              </a:rPr>
              <a:t> -</a:t>
            </a:r>
          </a:p>
        </p:txBody>
      </p:sp>
      <p:sp>
        <p:nvSpPr>
          <p:cNvPr id="17" name="Line 13">
            <a:extLst>
              <a:ext uri="{FF2B5EF4-FFF2-40B4-BE49-F238E27FC236}">
                <a16:creationId xmlns:a16="http://schemas.microsoft.com/office/drawing/2014/main" id="{82536482-892D-4186-8611-CD23EE2EC233}"/>
              </a:ext>
            </a:extLst>
          </p:cNvPr>
          <p:cNvSpPr>
            <a:spLocks noChangeShapeType="1"/>
          </p:cNvSpPr>
          <p:nvPr userDrawn="1"/>
        </p:nvSpPr>
        <p:spPr bwMode="auto">
          <a:xfrm flipV="1">
            <a:off x="287375" y="5367508"/>
            <a:ext cx="8317071" cy="1027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1043" tIns="40522" rIns="81043" bIns="40522" anchor="ctr"/>
          <a:lstStyle/>
          <a:p>
            <a:endParaRPr lang="ko-KR" altLang="en-US" dirty="0">
              <a:solidFill>
                <a:schemeClr val="tx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8507308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 userDrawn="1"/>
        </p:nvSpPr>
        <p:spPr>
          <a:xfrm>
            <a:off x="-154" y="0"/>
            <a:ext cx="123149" cy="4197433"/>
          </a:xfrm>
          <a:prstGeom prst="rect">
            <a:avLst/>
          </a:prstGeom>
          <a:solidFill>
            <a:srgbClr val="F1A4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561" tIns="35780" rIns="71561" bIns="35780" rtlCol="0" anchor="ctr"/>
          <a:lstStyle/>
          <a:p>
            <a:pPr algn="ctr"/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7" name="직사각형 6"/>
          <p:cNvSpPr/>
          <p:nvPr userDrawn="1"/>
        </p:nvSpPr>
        <p:spPr>
          <a:xfrm>
            <a:off x="-154" y="4197433"/>
            <a:ext cx="123149" cy="152447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561" tIns="35780" rIns="71561" bIns="35780" rtlCol="0" anchor="ctr"/>
          <a:lstStyle/>
          <a:p>
            <a:pPr algn="ctr"/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8" name="직사각형 7"/>
          <p:cNvSpPr/>
          <p:nvPr userDrawn="1"/>
        </p:nvSpPr>
        <p:spPr>
          <a:xfrm>
            <a:off x="128691" y="1017296"/>
            <a:ext cx="5059055" cy="64007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561" tIns="35780" rIns="71561" bIns="35780" rtlCol="0" anchor="ctr"/>
          <a:lstStyle/>
          <a:p>
            <a:pPr algn="ctr"/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13" name="슬라이드 번호 개체 틀 3"/>
          <p:cNvSpPr txBox="1">
            <a:spLocks noGrp="1"/>
          </p:cNvSpPr>
          <p:nvPr userDrawn="1"/>
        </p:nvSpPr>
        <p:spPr bwMode="auto">
          <a:xfrm>
            <a:off x="6829014" y="5373879"/>
            <a:ext cx="2133600" cy="1822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1043" tIns="40522" rIns="81043" bIns="40522"/>
          <a:lstStyle/>
          <a:p>
            <a:pPr algn="r">
              <a:spcBef>
                <a:spcPct val="0"/>
              </a:spcBef>
            </a:pPr>
            <a:r>
              <a:rPr lang="en-US" altLang="ko-KR" sz="900" b="0" i="1" dirty="0">
                <a:solidFill>
                  <a:schemeClr val="tx1"/>
                </a:solidFill>
                <a:latin typeface="+mj-ea"/>
                <a:ea typeface="+mj-ea"/>
                <a:cs typeface="휴먼명조"/>
              </a:rPr>
              <a:t>- </a:t>
            </a:r>
            <a:fld id="{44FE962B-6538-46E4-B418-C8AA93D92595}" type="slidenum">
              <a:rPr lang="en-US" altLang="ko-KR" sz="900" b="0" i="1">
                <a:solidFill>
                  <a:schemeClr val="tx1"/>
                </a:solidFill>
                <a:latin typeface="+mj-ea"/>
                <a:ea typeface="+mj-ea"/>
                <a:cs typeface="휴먼명조"/>
              </a:rPr>
              <a:pPr algn="r">
                <a:spcBef>
                  <a:spcPct val="0"/>
                </a:spcBef>
              </a:pPr>
              <a:t>‹#›</a:t>
            </a:fld>
            <a:r>
              <a:rPr lang="en-US" altLang="ko-KR" sz="900" b="0" i="1" dirty="0">
                <a:solidFill>
                  <a:schemeClr val="tx1"/>
                </a:solidFill>
                <a:latin typeface="+mj-ea"/>
                <a:ea typeface="+mj-ea"/>
                <a:cs typeface="휴먼명조"/>
              </a:rPr>
              <a:t> -</a:t>
            </a:r>
          </a:p>
        </p:txBody>
      </p:sp>
      <p:sp>
        <p:nvSpPr>
          <p:cNvPr id="14" name="Line 13"/>
          <p:cNvSpPr>
            <a:spLocks noChangeShapeType="1"/>
          </p:cNvSpPr>
          <p:nvPr userDrawn="1"/>
        </p:nvSpPr>
        <p:spPr bwMode="auto">
          <a:xfrm>
            <a:off x="287376" y="5337776"/>
            <a:ext cx="8639908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1043" tIns="40522" rIns="81043" bIns="40522" anchor="ctr"/>
          <a:lstStyle/>
          <a:p>
            <a:endParaRPr lang="ko-KR" altLang="en-US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5" name="제목 4">
            <a:extLst>
              <a:ext uri="{FF2B5EF4-FFF2-40B4-BE49-F238E27FC236}">
                <a16:creationId xmlns:a16="http://schemas.microsoft.com/office/drawing/2014/main" id="{7C3D5377-B03D-4B5F-96B6-26DF7325B7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8690" y="1177314"/>
            <a:ext cx="5059055" cy="280439"/>
          </a:xfrm>
          <a:prstGeom prst="rect">
            <a:avLst/>
          </a:prstGeom>
        </p:spPr>
        <p:txBody>
          <a:bodyPr anchor="ctr"/>
          <a:lstStyle>
            <a:lvl1pPr>
              <a:defRPr sz="3950" b="1" spc="-150">
                <a:ln>
                  <a:solidFill>
                    <a:srgbClr val="F8F8F8">
                      <a:alpha val="30000"/>
                    </a:srgbClr>
                  </a:solidFill>
                </a:ln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/>
              <a:t>CONTENTS</a:t>
            </a:r>
            <a:endParaRPr lang="ko-KR" altLang="en-US" dirty="0"/>
          </a:p>
        </p:txBody>
      </p:sp>
      <p:sp>
        <p:nvSpPr>
          <p:cNvPr id="10" name="텍스트 개체 틀 19">
            <a:extLst>
              <a:ext uri="{FF2B5EF4-FFF2-40B4-BE49-F238E27FC236}">
                <a16:creationId xmlns:a16="http://schemas.microsoft.com/office/drawing/2014/main" id="{194EF812-C757-41D2-9AC6-A944FD30222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9994" y="2853352"/>
            <a:ext cx="1367025" cy="81720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800">
                <a:ln>
                  <a:solidFill>
                    <a:srgbClr val="F8F8F8">
                      <a:alpha val="30000"/>
                    </a:srgbClr>
                  </a:solidFill>
                </a:ln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11" name="텍스트 개체 틀 19">
            <a:extLst>
              <a:ext uri="{FF2B5EF4-FFF2-40B4-BE49-F238E27FC236}">
                <a16:creationId xmlns:a16="http://schemas.microsoft.com/office/drawing/2014/main" id="{B24CF615-CE2A-4925-A806-C9029CF8039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52676" y="2853352"/>
            <a:ext cx="1367025" cy="81720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800">
                <a:ln>
                  <a:solidFill>
                    <a:srgbClr val="F8F8F8">
                      <a:alpha val="30000"/>
                    </a:srgbClr>
                  </a:solidFill>
                </a:ln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12" name="텍스트 개체 틀 19">
            <a:extLst>
              <a:ext uri="{FF2B5EF4-FFF2-40B4-BE49-F238E27FC236}">
                <a16:creationId xmlns:a16="http://schemas.microsoft.com/office/drawing/2014/main" id="{9E4AC335-1101-414C-A104-9FB7D966C0E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54017" y="2853352"/>
            <a:ext cx="1367025" cy="81720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800">
                <a:ln>
                  <a:solidFill>
                    <a:srgbClr val="F8F8F8">
                      <a:alpha val="30000"/>
                    </a:srgbClr>
                  </a:solidFill>
                </a:ln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en-US" altLang="ko-KR" dirty="0"/>
              <a:t>04</a:t>
            </a:r>
            <a:endParaRPr lang="ko-KR" altLang="en-US" dirty="0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CC96611-A76B-470A-8A1F-6D272C8945FC}"/>
              </a:ext>
            </a:extLst>
          </p:cNvPr>
          <p:cNvGrpSpPr/>
          <p:nvPr userDrawn="1"/>
        </p:nvGrpSpPr>
        <p:grpSpPr>
          <a:xfrm>
            <a:off x="950792" y="3691376"/>
            <a:ext cx="7221404" cy="86159"/>
            <a:chOff x="2559310" y="3725261"/>
            <a:chExt cx="7221404" cy="86159"/>
          </a:xfrm>
          <a:solidFill>
            <a:srgbClr val="F8F8F8"/>
          </a:solidFill>
        </p:grpSpPr>
        <p:sp>
          <p:nvSpPr>
            <p:cNvPr id="17" name="모서리가 둥근 직사각형 10">
              <a:extLst>
                <a:ext uri="{FF2B5EF4-FFF2-40B4-BE49-F238E27FC236}">
                  <a16:creationId xmlns:a16="http://schemas.microsoft.com/office/drawing/2014/main" id="{9085AC95-7E51-4D47-B4BB-D2798F66A7B9}"/>
                </a:ext>
              </a:extLst>
            </p:cNvPr>
            <p:cNvSpPr/>
            <p:nvPr userDrawn="1"/>
          </p:nvSpPr>
          <p:spPr>
            <a:xfrm>
              <a:off x="2559310" y="3725261"/>
              <a:ext cx="1503728" cy="86159"/>
            </a:xfrm>
            <a:prstGeom prst="roundRect">
              <a:avLst>
                <a:gd name="adj" fmla="val 50000"/>
              </a:avLst>
            </a:prstGeom>
            <a:solidFill>
              <a:srgbClr val="73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18" name="모서리가 둥근 직사각형 36">
              <a:extLst>
                <a:ext uri="{FF2B5EF4-FFF2-40B4-BE49-F238E27FC236}">
                  <a16:creationId xmlns:a16="http://schemas.microsoft.com/office/drawing/2014/main" id="{D6CF4D30-5095-4529-9F47-AE7D12F2A531}"/>
                </a:ext>
              </a:extLst>
            </p:cNvPr>
            <p:cNvSpPr/>
            <p:nvPr userDrawn="1"/>
          </p:nvSpPr>
          <p:spPr>
            <a:xfrm>
              <a:off x="4465202" y="3725261"/>
              <a:ext cx="1503728" cy="86159"/>
            </a:xfrm>
            <a:prstGeom prst="roundRect">
              <a:avLst>
                <a:gd name="adj" fmla="val 50000"/>
              </a:avLst>
            </a:prstGeom>
            <a:solidFill>
              <a:srgbClr val="73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19" name="모서리가 둥근 직사각형 37">
              <a:extLst>
                <a:ext uri="{FF2B5EF4-FFF2-40B4-BE49-F238E27FC236}">
                  <a16:creationId xmlns:a16="http://schemas.microsoft.com/office/drawing/2014/main" id="{24A61629-5337-417C-87A6-8874EDF49F87}"/>
                </a:ext>
              </a:extLst>
            </p:cNvPr>
            <p:cNvSpPr/>
            <p:nvPr userDrawn="1"/>
          </p:nvSpPr>
          <p:spPr>
            <a:xfrm>
              <a:off x="6371094" y="3725261"/>
              <a:ext cx="1503728" cy="86159"/>
            </a:xfrm>
            <a:prstGeom prst="roundRect">
              <a:avLst>
                <a:gd name="adj" fmla="val 50000"/>
              </a:avLst>
            </a:prstGeom>
            <a:solidFill>
              <a:srgbClr val="73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20" name="모서리가 둥근 직사각형 38">
              <a:extLst>
                <a:ext uri="{FF2B5EF4-FFF2-40B4-BE49-F238E27FC236}">
                  <a16:creationId xmlns:a16="http://schemas.microsoft.com/office/drawing/2014/main" id="{71C497EF-E5DF-43CE-8BF1-A075E0498B31}"/>
                </a:ext>
              </a:extLst>
            </p:cNvPr>
            <p:cNvSpPr/>
            <p:nvPr userDrawn="1"/>
          </p:nvSpPr>
          <p:spPr>
            <a:xfrm>
              <a:off x="8276986" y="3725261"/>
              <a:ext cx="1503728" cy="86159"/>
            </a:xfrm>
            <a:prstGeom prst="roundRect">
              <a:avLst>
                <a:gd name="adj" fmla="val 50000"/>
              </a:avLst>
            </a:prstGeom>
            <a:solidFill>
              <a:srgbClr val="73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21" name="텍스트 개체 틀 6">
            <a:extLst>
              <a:ext uri="{FF2B5EF4-FFF2-40B4-BE49-F238E27FC236}">
                <a16:creationId xmlns:a16="http://schemas.microsoft.com/office/drawing/2014/main" id="{1FCDA2F6-FFEA-4CF8-884B-BA8E9449BF8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50503" y="3793604"/>
            <a:ext cx="1503728" cy="338554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600" spc="-80" baseline="0">
                <a:ln>
                  <a:solidFill>
                    <a:srgbClr val="F8F8F8">
                      <a:alpha val="30000"/>
                    </a:srgbClr>
                  </a:solidFill>
                </a:ln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en-US" altLang="ko-KR" dirty="0"/>
              <a:t>LOREM IPSUM</a:t>
            </a:r>
            <a:endParaRPr lang="ko-KR" altLang="en-US" dirty="0"/>
          </a:p>
        </p:txBody>
      </p:sp>
      <p:sp>
        <p:nvSpPr>
          <p:cNvPr id="22" name="텍스트 개체 틀 6">
            <a:extLst>
              <a:ext uri="{FF2B5EF4-FFF2-40B4-BE49-F238E27FC236}">
                <a16:creationId xmlns:a16="http://schemas.microsoft.com/office/drawing/2014/main" id="{A170DC4C-911D-472F-AB13-D6C3C169265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856394" y="3793604"/>
            <a:ext cx="1503728" cy="338554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600" spc="-80" baseline="0">
                <a:ln>
                  <a:solidFill>
                    <a:srgbClr val="F8F8F8">
                      <a:alpha val="30000"/>
                    </a:srgbClr>
                  </a:solidFill>
                </a:ln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en-US" altLang="ko-KR" dirty="0"/>
              <a:t>LOREM IPSUM</a:t>
            </a:r>
            <a:endParaRPr lang="ko-KR" altLang="en-US" dirty="0"/>
          </a:p>
        </p:txBody>
      </p:sp>
      <p:sp>
        <p:nvSpPr>
          <p:cNvPr id="23" name="텍스트 개체 틀 6">
            <a:extLst>
              <a:ext uri="{FF2B5EF4-FFF2-40B4-BE49-F238E27FC236}">
                <a16:creationId xmlns:a16="http://schemas.microsoft.com/office/drawing/2014/main" id="{1C44C1F1-D0BD-49B8-9871-7E2B0902710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757736" y="3793604"/>
            <a:ext cx="1503728" cy="338554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600" spc="-80" baseline="0">
                <a:ln>
                  <a:solidFill>
                    <a:srgbClr val="F8F8F8">
                      <a:alpha val="30000"/>
                    </a:srgbClr>
                  </a:solidFill>
                </a:ln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en-US" altLang="ko-KR" dirty="0"/>
              <a:t>LOREM IPSUM</a:t>
            </a:r>
            <a:endParaRPr lang="ko-KR" altLang="en-US" dirty="0"/>
          </a:p>
        </p:txBody>
      </p:sp>
      <p:sp>
        <p:nvSpPr>
          <p:cNvPr id="24" name="텍스트 개체 틀 6">
            <a:extLst>
              <a:ext uri="{FF2B5EF4-FFF2-40B4-BE49-F238E27FC236}">
                <a16:creationId xmlns:a16="http://schemas.microsoft.com/office/drawing/2014/main" id="{EA58E9C9-E273-4B76-8B00-A65BCB29156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59077" y="3793604"/>
            <a:ext cx="1503728" cy="338554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600" spc="-80" baseline="0">
                <a:ln>
                  <a:solidFill>
                    <a:srgbClr val="F8F8F8">
                      <a:alpha val="30000"/>
                    </a:srgbClr>
                  </a:solidFill>
                </a:ln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en-US" altLang="ko-KR" dirty="0"/>
              <a:t>LOREM IPSUM</a:t>
            </a:r>
            <a:endParaRPr lang="ko-KR" altLang="en-US" dirty="0"/>
          </a:p>
        </p:txBody>
      </p:sp>
      <p:sp>
        <p:nvSpPr>
          <p:cNvPr id="25" name="텍스트 개체 틀 19">
            <a:extLst>
              <a:ext uri="{FF2B5EF4-FFF2-40B4-BE49-F238E27FC236}">
                <a16:creationId xmlns:a16="http://schemas.microsoft.com/office/drawing/2014/main" id="{7B8E431C-AB18-4BA6-929A-760BBD04052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851335" y="2850877"/>
            <a:ext cx="1367025" cy="81720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800">
                <a:ln>
                  <a:solidFill>
                    <a:srgbClr val="F8F8F8">
                      <a:alpha val="30000"/>
                    </a:srgbClr>
                  </a:solidFill>
                </a:ln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en-US" altLang="ko-KR" dirty="0"/>
              <a:t>02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419995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일반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10BDDD63-CD7B-466F-B74B-A4708712C8B7}"/>
              </a:ext>
            </a:extLst>
          </p:cNvPr>
          <p:cNvSpPr/>
          <p:nvPr userDrawn="1"/>
        </p:nvSpPr>
        <p:spPr>
          <a:xfrm>
            <a:off x="-154" y="136224"/>
            <a:ext cx="9144154" cy="4170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561" tIns="35780" rIns="71561" bIns="35780"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11" name="직사각형 10"/>
          <p:cNvSpPr/>
          <p:nvPr userDrawn="1"/>
        </p:nvSpPr>
        <p:spPr>
          <a:xfrm>
            <a:off x="-154" y="1"/>
            <a:ext cx="6973561" cy="13622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561" tIns="35780" rIns="71561" bIns="35780"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12" name="직사각형 11"/>
          <p:cNvSpPr/>
          <p:nvPr userDrawn="1"/>
        </p:nvSpPr>
        <p:spPr>
          <a:xfrm>
            <a:off x="6973408" y="1"/>
            <a:ext cx="2170593" cy="136223"/>
          </a:xfrm>
          <a:prstGeom prst="rect">
            <a:avLst/>
          </a:prstGeom>
          <a:solidFill>
            <a:srgbClr val="F1A4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561" tIns="35780" rIns="71561" bIns="35780"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8" name="슬라이드 번호 개체 틀 3"/>
          <p:cNvSpPr txBox="1">
            <a:spLocks noGrp="1"/>
          </p:cNvSpPr>
          <p:nvPr userDrawn="1"/>
        </p:nvSpPr>
        <p:spPr bwMode="auto">
          <a:xfrm>
            <a:off x="6829014" y="5373879"/>
            <a:ext cx="2133600" cy="1822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1043" tIns="40522" rIns="81043" bIns="40522"/>
          <a:lstStyle/>
          <a:p>
            <a:pPr algn="r">
              <a:spcBef>
                <a:spcPct val="0"/>
              </a:spcBef>
            </a:pPr>
            <a:r>
              <a:rPr lang="en-US" altLang="ko-KR" sz="900" b="0" i="1" dirty="0">
                <a:solidFill>
                  <a:schemeClr val="tx1"/>
                </a:solidFill>
                <a:latin typeface="+mj-ea"/>
                <a:ea typeface="+mj-ea"/>
                <a:cs typeface="휴먼명조"/>
              </a:rPr>
              <a:t>- </a:t>
            </a:r>
            <a:fld id="{44FE962B-6538-46E4-B418-C8AA93D92595}" type="slidenum">
              <a:rPr lang="en-US" altLang="ko-KR" sz="900" b="0" i="1">
                <a:solidFill>
                  <a:schemeClr val="tx1"/>
                </a:solidFill>
                <a:latin typeface="+mj-ea"/>
                <a:ea typeface="+mj-ea"/>
                <a:cs typeface="휴먼명조"/>
              </a:rPr>
              <a:pPr algn="r">
                <a:spcBef>
                  <a:spcPct val="0"/>
                </a:spcBef>
              </a:pPr>
              <a:t>‹#›</a:t>
            </a:fld>
            <a:r>
              <a:rPr lang="en-US" altLang="ko-KR" sz="900" b="0" i="1" dirty="0">
                <a:solidFill>
                  <a:schemeClr val="tx1"/>
                </a:solidFill>
                <a:latin typeface="+mj-ea"/>
                <a:ea typeface="+mj-ea"/>
                <a:cs typeface="휴먼명조"/>
              </a:rPr>
              <a:t> -</a:t>
            </a:r>
          </a:p>
        </p:txBody>
      </p:sp>
      <p:sp>
        <p:nvSpPr>
          <p:cNvPr id="9" name="Line 13"/>
          <p:cNvSpPr>
            <a:spLocks noChangeShapeType="1"/>
          </p:cNvSpPr>
          <p:nvPr userDrawn="1"/>
        </p:nvSpPr>
        <p:spPr bwMode="auto">
          <a:xfrm>
            <a:off x="287376" y="5337776"/>
            <a:ext cx="8639908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1043" tIns="40522" rIns="81043" bIns="40522" anchor="ctr"/>
          <a:lstStyle/>
          <a:p>
            <a:endParaRPr lang="ko-KR" altLang="en-US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0" name="제목 1"/>
          <p:cNvSpPr>
            <a:spLocks noGrp="1"/>
          </p:cNvSpPr>
          <p:nvPr>
            <p:ph type="title"/>
          </p:nvPr>
        </p:nvSpPr>
        <p:spPr>
          <a:xfrm>
            <a:off x="35496" y="136225"/>
            <a:ext cx="8291264" cy="41702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2000" b="1">
                <a:latin typeface="+mj-ea"/>
                <a:ea typeface="+mj-ea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7" name="내용 개체 틀 2"/>
          <p:cNvSpPr>
            <a:spLocks noGrp="1"/>
          </p:cNvSpPr>
          <p:nvPr>
            <p:ph idx="15" hasCustomPrompt="1"/>
          </p:nvPr>
        </p:nvSpPr>
        <p:spPr>
          <a:xfrm>
            <a:off x="247838" y="553244"/>
            <a:ext cx="8433220" cy="324419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400" b="1" baseline="0">
                <a:latin typeface="+mj-ea"/>
                <a:ea typeface="+mj-ea"/>
              </a:defRPr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ko-KR" altLang="en-US" dirty="0"/>
              <a:t>부제목 스타일 편집</a:t>
            </a: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61353ABD-8FDF-469B-85E2-48BE34F6AF9D}"/>
              </a:ext>
            </a:extLst>
          </p:cNvPr>
          <p:cNvCxnSpPr/>
          <p:nvPr userDrawn="1"/>
        </p:nvCxnSpPr>
        <p:spPr bwMode="auto">
          <a:xfrm>
            <a:off x="247838" y="877663"/>
            <a:ext cx="8679446" cy="0"/>
          </a:xfrm>
          <a:prstGeom prst="lin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0" name="내용 개체 틀 2"/>
          <p:cNvSpPr>
            <a:spLocks noGrp="1"/>
          </p:cNvSpPr>
          <p:nvPr>
            <p:ph idx="1"/>
          </p:nvPr>
        </p:nvSpPr>
        <p:spPr>
          <a:xfrm>
            <a:off x="428206" y="985292"/>
            <a:ext cx="3654560" cy="2016224"/>
          </a:xfrm>
          <a:prstGeom prst="rect">
            <a:avLst/>
          </a:prstGeom>
        </p:spPr>
        <p:txBody>
          <a:bodyPr/>
          <a:lstStyle>
            <a:lvl1pPr>
              <a:defRPr>
                <a:latin typeface="+mj-ea"/>
                <a:ea typeface="+mj-ea"/>
              </a:defRPr>
            </a:lvl1pPr>
          </a:lstStyle>
          <a:p>
            <a:pPr lvl="0"/>
            <a:endParaRPr lang="ko-KR" altLang="en-US" dirty="0"/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29755301-ACCC-471C-89F8-23A85C4B1755}"/>
              </a:ext>
            </a:extLst>
          </p:cNvPr>
          <p:cNvCxnSpPr>
            <a:cxnSpLocks/>
          </p:cNvCxnSpPr>
          <p:nvPr userDrawn="1"/>
        </p:nvCxnSpPr>
        <p:spPr>
          <a:xfrm>
            <a:off x="4261182" y="1369335"/>
            <a:ext cx="0" cy="3648405"/>
          </a:xfrm>
          <a:prstGeom prst="line">
            <a:avLst/>
          </a:prstGeom>
          <a:ln w="19050">
            <a:solidFill>
              <a:srgbClr val="DDDF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텍스트 개체 틀 2">
            <a:extLst>
              <a:ext uri="{FF2B5EF4-FFF2-40B4-BE49-F238E27FC236}">
                <a16:creationId xmlns:a16="http://schemas.microsoft.com/office/drawing/2014/main" id="{E142F400-7B33-4975-A4A5-BF04E637CEC3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4464448" y="985292"/>
            <a:ext cx="4284016" cy="4248472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1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400" b="1">
                <a:solidFill>
                  <a:schemeClr val="tx1"/>
                </a:solidFill>
                <a:latin typeface="+mj-ea"/>
                <a:ea typeface="+mj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ko-KR" altLang="en-US" sz="1200" dirty="0"/>
          </a:p>
        </p:txBody>
      </p:sp>
      <p:sp>
        <p:nvSpPr>
          <p:cNvPr id="23" name="내용 개체 틀 2"/>
          <p:cNvSpPr>
            <a:spLocks noGrp="1"/>
          </p:cNvSpPr>
          <p:nvPr>
            <p:ph idx="21"/>
          </p:nvPr>
        </p:nvSpPr>
        <p:spPr>
          <a:xfrm>
            <a:off x="423854" y="3193538"/>
            <a:ext cx="3644090" cy="2016224"/>
          </a:xfrm>
          <a:prstGeom prst="rect">
            <a:avLst/>
          </a:prstGeom>
        </p:spPr>
        <p:txBody>
          <a:bodyPr/>
          <a:lstStyle>
            <a:lvl1pPr>
              <a:defRPr>
                <a:latin typeface="+mj-ea"/>
                <a:ea typeface="+mj-ea"/>
              </a:defRPr>
            </a:lvl1pPr>
          </a:lstStyle>
          <a:p>
            <a:pPr lvl="0"/>
            <a:endParaRPr lang="ko-KR" altLang="en-US" dirty="0"/>
          </a:p>
        </p:txBody>
      </p:sp>
      <p:sp>
        <p:nvSpPr>
          <p:cNvPr id="15" name="텍스트 개체 틀 6">
            <a:extLst>
              <a:ext uri="{FF2B5EF4-FFF2-40B4-BE49-F238E27FC236}">
                <a16:creationId xmlns:a16="http://schemas.microsoft.com/office/drawing/2014/main" id="{184AB995-3162-4ABE-8E16-5F32391F869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87376" y="5377780"/>
            <a:ext cx="8101048" cy="15543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000" spc="-80" baseline="0">
                <a:ln>
                  <a:solidFill>
                    <a:srgbClr val="F8F8F8">
                      <a:alpha val="30000"/>
                    </a:srgbClr>
                  </a:solidFill>
                </a:ln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ko-KR" altLang="en-US" dirty="0"/>
              <a:t>출처는 여기에</a:t>
            </a:r>
          </a:p>
        </p:txBody>
      </p:sp>
    </p:spTree>
    <p:extLst>
      <p:ext uri="{BB962C8B-B14F-4D97-AF65-F5344CB8AC3E}">
        <p14:creationId xmlns:p14="http://schemas.microsoft.com/office/powerpoint/2010/main" val="41972757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일반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10BDDD63-CD7B-466F-B74B-A4708712C8B7}"/>
              </a:ext>
            </a:extLst>
          </p:cNvPr>
          <p:cNvSpPr/>
          <p:nvPr userDrawn="1"/>
        </p:nvSpPr>
        <p:spPr>
          <a:xfrm>
            <a:off x="-154" y="136224"/>
            <a:ext cx="9144154" cy="4170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561" tIns="35780" rIns="71561" bIns="35780"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11" name="직사각형 10"/>
          <p:cNvSpPr/>
          <p:nvPr userDrawn="1"/>
        </p:nvSpPr>
        <p:spPr>
          <a:xfrm>
            <a:off x="-154" y="1"/>
            <a:ext cx="6973561" cy="13622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561" tIns="35780" rIns="71561" bIns="35780"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12" name="직사각형 11"/>
          <p:cNvSpPr/>
          <p:nvPr userDrawn="1"/>
        </p:nvSpPr>
        <p:spPr>
          <a:xfrm>
            <a:off x="6973408" y="1"/>
            <a:ext cx="2170593" cy="136223"/>
          </a:xfrm>
          <a:prstGeom prst="rect">
            <a:avLst/>
          </a:prstGeom>
          <a:solidFill>
            <a:srgbClr val="F1A4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561" tIns="35780" rIns="71561" bIns="35780"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8" name="슬라이드 번호 개체 틀 3"/>
          <p:cNvSpPr txBox="1">
            <a:spLocks noGrp="1"/>
          </p:cNvSpPr>
          <p:nvPr userDrawn="1"/>
        </p:nvSpPr>
        <p:spPr bwMode="auto">
          <a:xfrm>
            <a:off x="6829014" y="5373879"/>
            <a:ext cx="2133600" cy="1822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1043" tIns="40522" rIns="81043" bIns="40522"/>
          <a:lstStyle/>
          <a:p>
            <a:pPr algn="r">
              <a:spcBef>
                <a:spcPct val="0"/>
              </a:spcBef>
            </a:pPr>
            <a:r>
              <a:rPr lang="en-US" altLang="ko-KR" sz="900" b="0" i="1" dirty="0">
                <a:solidFill>
                  <a:schemeClr val="tx1"/>
                </a:solidFill>
                <a:latin typeface="+mj-ea"/>
                <a:ea typeface="+mj-ea"/>
                <a:cs typeface="휴먼명조"/>
              </a:rPr>
              <a:t>- </a:t>
            </a:r>
            <a:fld id="{44FE962B-6538-46E4-B418-C8AA93D92595}" type="slidenum">
              <a:rPr lang="en-US" altLang="ko-KR" sz="900" b="0" i="1">
                <a:solidFill>
                  <a:schemeClr val="tx1"/>
                </a:solidFill>
                <a:latin typeface="+mj-ea"/>
                <a:ea typeface="+mj-ea"/>
                <a:cs typeface="휴먼명조"/>
              </a:rPr>
              <a:pPr algn="r">
                <a:spcBef>
                  <a:spcPct val="0"/>
                </a:spcBef>
              </a:pPr>
              <a:t>‹#›</a:t>
            </a:fld>
            <a:r>
              <a:rPr lang="en-US" altLang="ko-KR" sz="900" b="0" i="1" dirty="0">
                <a:solidFill>
                  <a:schemeClr val="tx1"/>
                </a:solidFill>
                <a:latin typeface="+mj-ea"/>
                <a:ea typeface="+mj-ea"/>
                <a:cs typeface="휴먼명조"/>
              </a:rPr>
              <a:t> -</a:t>
            </a:r>
          </a:p>
        </p:txBody>
      </p:sp>
      <p:sp>
        <p:nvSpPr>
          <p:cNvPr id="9" name="Line 13"/>
          <p:cNvSpPr>
            <a:spLocks noChangeShapeType="1"/>
          </p:cNvSpPr>
          <p:nvPr userDrawn="1"/>
        </p:nvSpPr>
        <p:spPr bwMode="auto">
          <a:xfrm>
            <a:off x="287376" y="5337776"/>
            <a:ext cx="8639908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1043" tIns="40522" rIns="81043" bIns="40522" anchor="ctr"/>
          <a:lstStyle/>
          <a:p>
            <a:endParaRPr lang="ko-KR" altLang="en-US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0" name="제목 1"/>
          <p:cNvSpPr>
            <a:spLocks noGrp="1"/>
          </p:cNvSpPr>
          <p:nvPr>
            <p:ph type="title"/>
          </p:nvPr>
        </p:nvSpPr>
        <p:spPr>
          <a:xfrm>
            <a:off x="35496" y="136225"/>
            <a:ext cx="8291264" cy="41702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2000" b="1">
                <a:latin typeface="+mj-ea"/>
                <a:ea typeface="+mj-ea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7" name="내용 개체 틀 2"/>
          <p:cNvSpPr>
            <a:spLocks noGrp="1"/>
          </p:cNvSpPr>
          <p:nvPr>
            <p:ph idx="15" hasCustomPrompt="1"/>
          </p:nvPr>
        </p:nvSpPr>
        <p:spPr>
          <a:xfrm>
            <a:off x="247838" y="553244"/>
            <a:ext cx="8433220" cy="324419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400" b="1" baseline="0">
                <a:latin typeface="+mj-ea"/>
                <a:ea typeface="+mj-ea"/>
              </a:defRPr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ko-KR" altLang="en-US" dirty="0"/>
              <a:t>부제목 스타일 편집</a:t>
            </a: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61353ABD-8FDF-469B-85E2-48BE34F6AF9D}"/>
              </a:ext>
            </a:extLst>
          </p:cNvPr>
          <p:cNvCxnSpPr/>
          <p:nvPr userDrawn="1"/>
        </p:nvCxnSpPr>
        <p:spPr bwMode="auto">
          <a:xfrm>
            <a:off x="247838" y="877663"/>
            <a:ext cx="8679446" cy="0"/>
          </a:xfrm>
          <a:prstGeom prst="lin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0" name="내용 개체 틀 2"/>
          <p:cNvSpPr>
            <a:spLocks noGrp="1"/>
          </p:cNvSpPr>
          <p:nvPr>
            <p:ph idx="1"/>
          </p:nvPr>
        </p:nvSpPr>
        <p:spPr>
          <a:xfrm>
            <a:off x="428206" y="985292"/>
            <a:ext cx="3654560" cy="2016224"/>
          </a:xfrm>
          <a:prstGeom prst="rect">
            <a:avLst/>
          </a:prstGeom>
        </p:spPr>
        <p:txBody>
          <a:bodyPr/>
          <a:lstStyle>
            <a:lvl1pPr>
              <a:defRPr>
                <a:latin typeface="+mj-ea"/>
                <a:ea typeface="+mj-ea"/>
              </a:defRPr>
            </a:lvl1pPr>
          </a:lstStyle>
          <a:p>
            <a:pPr lvl="0"/>
            <a:endParaRPr lang="ko-KR" altLang="en-US" dirty="0"/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29755301-ACCC-471C-89F8-23A85C4B1755}"/>
              </a:ext>
            </a:extLst>
          </p:cNvPr>
          <p:cNvCxnSpPr>
            <a:cxnSpLocks/>
          </p:cNvCxnSpPr>
          <p:nvPr userDrawn="1"/>
        </p:nvCxnSpPr>
        <p:spPr>
          <a:xfrm>
            <a:off x="4261182" y="1201316"/>
            <a:ext cx="0" cy="3816424"/>
          </a:xfrm>
          <a:prstGeom prst="line">
            <a:avLst/>
          </a:prstGeom>
          <a:ln w="19050">
            <a:solidFill>
              <a:srgbClr val="DDDF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텍스트 개체 틀 2">
            <a:extLst>
              <a:ext uri="{FF2B5EF4-FFF2-40B4-BE49-F238E27FC236}">
                <a16:creationId xmlns:a16="http://schemas.microsoft.com/office/drawing/2014/main" id="{E142F400-7B33-4975-A4A5-BF04E637CEC3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4464448" y="985292"/>
            <a:ext cx="4284016" cy="4248472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1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400" b="1">
                <a:solidFill>
                  <a:schemeClr val="tx1"/>
                </a:solidFill>
                <a:latin typeface="+mj-ea"/>
                <a:ea typeface="+mj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ko-KR" altLang="en-US" sz="1200" dirty="0"/>
          </a:p>
        </p:txBody>
      </p:sp>
      <p:sp>
        <p:nvSpPr>
          <p:cNvPr id="23" name="내용 개체 틀 2"/>
          <p:cNvSpPr>
            <a:spLocks noGrp="1"/>
          </p:cNvSpPr>
          <p:nvPr>
            <p:ph idx="21"/>
          </p:nvPr>
        </p:nvSpPr>
        <p:spPr>
          <a:xfrm>
            <a:off x="423854" y="3193538"/>
            <a:ext cx="3644090" cy="2016224"/>
          </a:xfrm>
          <a:prstGeom prst="rect">
            <a:avLst/>
          </a:prstGeom>
        </p:spPr>
        <p:txBody>
          <a:bodyPr/>
          <a:lstStyle>
            <a:lvl1pPr>
              <a:defRPr>
                <a:latin typeface="+mj-ea"/>
                <a:ea typeface="+mj-ea"/>
              </a:defRPr>
            </a:lvl1pPr>
          </a:lstStyle>
          <a:p>
            <a:pPr lvl="0"/>
            <a:endParaRPr lang="ko-KR" altLang="en-US" dirty="0"/>
          </a:p>
        </p:txBody>
      </p:sp>
      <p:grpSp>
        <p:nvGrpSpPr>
          <p:cNvPr id="15" name="그룹 14"/>
          <p:cNvGrpSpPr/>
          <p:nvPr userDrawn="1"/>
        </p:nvGrpSpPr>
        <p:grpSpPr>
          <a:xfrm>
            <a:off x="2508948" y="193204"/>
            <a:ext cx="1214552" cy="305885"/>
            <a:chOff x="2508948" y="739027"/>
            <a:chExt cx="1214552" cy="305885"/>
          </a:xfrm>
        </p:grpSpPr>
        <p:pic>
          <p:nvPicPr>
            <p:cNvPr id="18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08948" y="739027"/>
              <a:ext cx="1126948" cy="3058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5" name="TextBox 24"/>
            <p:cNvSpPr txBox="1"/>
            <p:nvPr/>
          </p:nvSpPr>
          <p:spPr>
            <a:xfrm>
              <a:off x="2699792" y="749523"/>
              <a:ext cx="1023708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1200" b="1" dirty="0"/>
                <a:t>슬라이드 쇼</a:t>
              </a:r>
            </a:p>
          </p:txBody>
        </p:sp>
      </p:grpSp>
      <p:sp>
        <p:nvSpPr>
          <p:cNvPr id="26" name="텍스트 개체 틀 6">
            <a:extLst>
              <a:ext uri="{FF2B5EF4-FFF2-40B4-BE49-F238E27FC236}">
                <a16:creationId xmlns:a16="http://schemas.microsoft.com/office/drawing/2014/main" id="{184AB995-3162-4ABE-8E16-5F32391F869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87376" y="5377780"/>
            <a:ext cx="8101048" cy="15543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000" spc="-80" baseline="0">
                <a:ln>
                  <a:solidFill>
                    <a:srgbClr val="F8F8F8">
                      <a:alpha val="30000"/>
                    </a:srgbClr>
                  </a:solidFill>
                </a:ln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ko-KR" altLang="en-US" dirty="0"/>
              <a:t>출처는 여기에</a:t>
            </a:r>
          </a:p>
        </p:txBody>
      </p:sp>
    </p:spTree>
    <p:extLst>
      <p:ext uri="{BB962C8B-B14F-4D97-AF65-F5344CB8AC3E}">
        <p14:creationId xmlns:p14="http://schemas.microsoft.com/office/powerpoint/2010/main" val="1725113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일반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10BDDD63-CD7B-466F-B74B-A4708712C8B7}"/>
              </a:ext>
            </a:extLst>
          </p:cNvPr>
          <p:cNvSpPr/>
          <p:nvPr userDrawn="1"/>
        </p:nvSpPr>
        <p:spPr>
          <a:xfrm>
            <a:off x="-154" y="136224"/>
            <a:ext cx="9144154" cy="4170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561" tIns="35780" rIns="71561" bIns="35780"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11" name="직사각형 10"/>
          <p:cNvSpPr/>
          <p:nvPr userDrawn="1"/>
        </p:nvSpPr>
        <p:spPr>
          <a:xfrm>
            <a:off x="-154" y="1"/>
            <a:ext cx="6973561" cy="13622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561" tIns="35780" rIns="71561" bIns="35780"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12" name="직사각형 11"/>
          <p:cNvSpPr/>
          <p:nvPr userDrawn="1"/>
        </p:nvSpPr>
        <p:spPr>
          <a:xfrm>
            <a:off x="6973408" y="1"/>
            <a:ext cx="2170593" cy="136223"/>
          </a:xfrm>
          <a:prstGeom prst="rect">
            <a:avLst/>
          </a:prstGeom>
          <a:solidFill>
            <a:srgbClr val="F1A4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561" tIns="35780" rIns="71561" bIns="35780"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8" name="슬라이드 번호 개체 틀 3"/>
          <p:cNvSpPr txBox="1">
            <a:spLocks noGrp="1"/>
          </p:cNvSpPr>
          <p:nvPr userDrawn="1"/>
        </p:nvSpPr>
        <p:spPr bwMode="auto">
          <a:xfrm>
            <a:off x="6829014" y="5373879"/>
            <a:ext cx="2133600" cy="1822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1043" tIns="40522" rIns="81043" bIns="40522"/>
          <a:lstStyle/>
          <a:p>
            <a:pPr algn="r">
              <a:spcBef>
                <a:spcPct val="0"/>
              </a:spcBef>
            </a:pPr>
            <a:r>
              <a:rPr lang="en-US" altLang="ko-KR" sz="900" b="0" i="1" dirty="0">
                <a:solidFill>
                  <a:schemeClr val="tx1"/>
                </a:solidFill>
                <a:latin typeface="+mj-ea"/>
                <a:ea typeface="+mj-ea"/>
                <a:cs typeface="휴먼명조"/>
              </a:rPr>
              <a:t>- </a:t>
            </a:r>
            <a:fld id="{44FE962B-6538-46E4-B418-C8AA93D92595}" type="slidenum">
              <a:rPr lang="en-US" altLang="ko-KR" sz="900" b="0" i="1">
                <a:solidFill>
                  <a:schemeClr val="tx1"/>
                </a:solidFill>
                <a:latin typeface="+mj-ea"/>
                <a:ea typeface="+mj-ea"/>
                <a:cs typeface="휴먼명조"/>
              </a:rPr>
              <a:pPr algn="r">
                <a:spcBef>
                  <a:spcPct val="0"/>
                </a:spcBef>
              </a:pPr>
              <a:t>‹#›</a:t>
            </a:fld>
            <a:r>
              <a:rPr lang="en-US" altLang="ko-KR" sz="900" b="0" i="1" dirty="0">
                <a:solidFill>
                  <a:schemeClr val="tx1"/>
                </a:solidFill>
                <a:latin typeface="+mj-ea"/>
                <a:ea typeface="+mj-ea"/>
                <a:cs typeface="휴먼명조"/>
              </a:rPr>
              <a:t> -</a:t>
            </a:r>
          </a:p>
        </p:txBody>
      </p:sp>
      <p:sp>
        <p:nvSpPr>
          <p:cNvPr id="9" name="Line 13"/>
          <p:cNvSpPr>
            <a:spLocks noChangeShapeType="1"/>
          </p:cNvSpPr>
          <p:nvPr userDrawn="1"/>
        </p:nvSpPr>
        <p:spPr bwMode="auto">
          <a:xfrm>
            <a:off x="287376" y="5337776"/>
            <a:ext cx="8639908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1043" tIns="40522" rIns="81043" bIns="40522" anchor="ctr"/>
          <a:lstStyle/>
          <a:p>
            <a:endParaRPr lang="ko-KR" altLang="en-US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0" name="제목 1"/>
          <p:cNvSpPr>
            <a:spLocks noGrp="1"/>
          </p:cNvSpPr>
          <p:nvPr>
            <p:ph type="title"/>
          </p:nvPr>
        </p:nvSpPr>
        <p:spPr>
          <a:xfrm>
            <a:off x="35496" y="136225"/>
            <a:ext cx="8291264" cy="41702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2000" b="1">
                <a:latin typeface="+mj-ea"/>
                <a:ea typeface="+mj-ea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22" name="텍스트 개체 틀 2">
            <a:extLst>
              <a:ext uri="{FF2B5EF4-FFF2-40B4-BE49-F238E27FC236}">
                <a16:creationId xmlns:a16="http://schemas.microsoft.com/office/drawing/2014/main" id="{E142F400-7B33-4975-A4A5-BF04E637CEC3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395536" y="625252"/>
            <a:ext cx="8352928" cy="4648881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1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400" b="1">
                <a:solidFill>
                  <a:schemeClr val="tx1"/>
                </a:solidFill>
                <a:latin typeface="+mj-ea"/>
                <a:ea typeface="+mj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ko-KR" altLang="en-US" sz="1200" dirty="0"/>
          </a:p>
        </p:txBody>
      </p:sp>
      <p:sp>
        <p:nvSpPr>
          <p:cNvPr id="16" name="텍스트 개체 틀 6">
            <a:extLst>
              <a:ext uri="{FF2B5EF4-FFF2-40B4-BE49-F238E27FC236}">
                <a16:creationId xmlns:a16="http://schemas.microsoft.com/office/drawing/2014/main" id="{184AB995-3162-4ABE-8E16-5F32391F869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87376" y="5377780"/>
            <a:ext cx="8101048" cy="15543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000" spc="-80" baseline="0">
                <a:ln>
                  <a:solidFill>
                    <a:srgbClr val="F8F8F8">
                      <a:alpha val="30000"/>
                    </a:srgbClr>
                  </a:solidFill>
                </a:ln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ko-KR" altLang="en-US" dirty="0"/>
              <a:t>출처는 여기에</a:t>
            </a:r>
          </a:p>
        </p:txBody>
      </p:sp>
    </p:spTree>
    <p:extLst>
      <p:ext uri="{BB962C8B-B14F-4D97-AF65-F5344CB8AC3E}">
        <p14:creationId xmlns:p14="http://schemas.microsoft.com/office/powerpoint/2010/main" val="656711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일반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10BDDD63-CD7B-466F-B74B-A4708712C8B7}"/>
              </a:ext>
            </a:extLst>
          </p:cNvPr>
          <p:cNvSpPr/>
          <p:nvPr userDrawn="1"/>
        </p:nvSpPr>
        <p:spPr>
          <a:xfrm>
            <a:off x="-154" y="136224"/>
            <a:ext cx="9144154" cy="4170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561" tIns="35780" rIns="71561" bIns="35780"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11" name="직사각형 10"/>
          <p:cNvSpPr/>
          <p:nvPr userDrawn="1"/>
        </p:nvSpPr>
        <p:spPr>
          <a:xfrm>
            <a:off x="-154" y="1"/>
            <a:ext cx="6973561" cy="13622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561" tIns="35780" rIns="71561" bIns="35780"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12" name="직사각형 11"/>
          <p:cNvSpPr/>
          <p:nvPr userDrawn="1"/>
        </p:nvSpPr>
        <p:spPr>
          <a:xfrm>
            <a:off x="6973408" y="1"/>
            <a:ext cx="2170593" cy="136223"/>
          </a:xfrm>
          <a:prstGeom prst="rect">
            <a:avLst/>
          </a:prstGeom>
          <a:solidFill>
            <a:srgbClr val="F1A4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561" tIns="35780" rIns="71561" bIns="35780"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8" name="슬라이드 번호 개체 틀 3"/>
          <p:cNvSpPr txBox="1">
            <a:spLocks noGrp="1"/>
          </p:cNvSpPr>
          <p:nvPr userDrawn="1"/>
        </p:nvSpPr>
        <p:spPr bwMode="auto">
          <a:xfrm>
            <a:off x="6829014" y="5373879"/>
            <a:ext cx="2133600" cy="1822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1043" tIns="40522" rIns="81043" bIns="40522"/>
          <a:lstStyle/>
          <a:p>
            <a:pPr algn="r">
              <a:spcBef>
                <a:spcPct val="0"/>
              </a:spcBef>
            </a:pPr>
            <a:r>
              <a:rPr lang="en-US" altLang="ko-KR" sz="900" b="0" i="1" dirty="0">
                <a:solidFill>
                  <a:schemeClr val="tx1"/>
                </a:solidFill>
                <a:latin typeface="+mj-ea"/>
                <a:ea typeface="+mj-ea"/>
                <a:cs typeface="휴먼명조"/>
              </a:rPr>
              <a:t>- </a:t>
            </a:r>
            <a:fld id="{44FE962B-6538-46E4-B418-C8AA93D92595}" type="slidenum">
              <a:rPr lang="en-US" altLang="ko-KR" sz="900" b="0" i="1">
                <a:solidFill>
                  <a:schemeClr val="tx1"/>
                </a:solidFill>
                <a:latin typeface="+mj-ea"/>
                <a:ea typeface="+mj-ea"/>
                <a:cs typeface="휴먼명조"/>
              </a:rPr>
              <a:pPr algn="r">
                <a:spcBef>
                  <a:spcPct val="0"/>
                </a:spcBef>
              </a:pPr>
              <a:t>‹#›</a:t>
            </a:fld>
            <a:r>
              <a:rPr lang="en-US" altLang="ko-KR" sz="900" b="0" i="1" dirty="0">
                <a:solidFill>
                  <a:schemeClr val="tx1"/>
                </a:solidFill>
                <a:latin typeface="+mj-ea"/>
                <a:ea typeface="+mj-ea"/>
                <a:cs typeface="휴먼명조"/>
              </a:rPr>
              <a:t> -</a:t>
            </a:r>
          </a:p>
        </p:txBody>
      </p:sp>
      <p:sp>
        <p:nvSpPr>
          <p:cNvPr id="9" name="Line 13"/>
          <p:cNvSpPr>
            <a:spLocks noChangeShapeType="1"/>
          </p:cNvSpPr>
          <p:nvPr userDrawn="1"/>
        </p:nvSpPr>
        <p:spPr bwMode="auto">
          <a:xfrm>
            <a:off x="287376" y="5337776"/>
            <a:ext cx="8639908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1043" tIns="40522" rIns="81043" bIns="40522" anchor="ctr"/>
          <a:lstStyle/>
          <a:p>
            <a:endParaRPr lang="ko-KR" altLang="en-US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0" name="제목 1"/>
          <p:cNvSpPr>
            <a:spLocks noGrp="1"/>
          </p:cNvSpPr>
          <p:nvPr>
            <p:ph type="title"/>
          </p:nvPr>
        </p:nvSpPr>
        <p:spPr>
          <a:xfrm>
            <a:off x="35496" y="136225"/>
            <a:ext cx="8291264" cy="41702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2000" b="1">
                <a:latin typeface="+mj-ea"/>
                <a:ea typeface="+mj-ea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6" name="텍스트 개체 틀 6">
            <a:extLst>
              <a:ext uri="{FF2B5EF4-FFF2-40B4-BE49-F238E27FC236}">
                <a16:creationId xmlns:a16="http://schemas.microsoft.com/office/drawing/2014/main" id="{184AB995-3162-4ABE-8E16-5F32391F869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87376" y="5377780"/>
            <a:ext cx="8101048" cy="15543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000" spc="-80" baseline="0">
                <a:ln>
                  <a:solidFill>
                    <a:srgbClr val="F8F8F8">
                      <a:alpha val="30000"/>
                    </a:srgbClr>
                  </a:solidFill>
                </a:ln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ko-KR" altLang="en-US" dirty="0"/>
              <a:t>출처는 여기에</a:t>
            </a:r>
          </a:p>
        </p:txBody>
      </p:sp>
      <p:sp>
        <p:nvSpPr>
          <p:cNvPr id="30" name="내용 개체 틀 2">
            <a:extLst>
              <a:ext uri="{FF2B5EF4-FFF2-40B4-BE49-F238E27FC236}">
                <a16:creationId xmlns:a16="http://schemas.microsoft.com/office/drawing/2014/main" id="{FC4B189E-AD7A-48A6-BC51-6B76282E23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544" y="697260"/>
            <a:ext cx="8280920" cy="4536504"/>
          </a:xfrm>
          <a:prstGeom prst="rect">
            <a:avLst/>
          </a:prstGeom>
        </p:spPr>
        <p:txBody>
          <a:bodyPr/>
          <a:lstStyle>
            <a:lvl1pPr>
              <a:defRPr>
                <a:latin typeface="+mj-ea"/>
                <a:ea typeface="+mj-ea"/>
              </a:defRPr>
            </a:lvl1pPr>
          </a:lstStyle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56711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bg>
      <p:bgPr>
        <a:solidFill>
          <a:srgbClr val="EEEC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532283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bg>
      <p:bgPr>
        <a:solidFill>
          <a:srgbClr val="EEEC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다이아몬드 5"/>
          <p:cNvSpPr/>
          <p:nvPr userDrawn="1"/>
        </p:nvSpPr>
        <p:spPr>
          <a:xfrm>
            <a:off x="-509235" y="4687809"/>
            <a:ext cx="1018469" cy="1018469"/>
          </a:xfrm>
          <a:prstGeom prst="diamond">
            <a:avLst/>
          </a:prstGeom>
          <a:solidFill>
            <a:schemeClr val="accent1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각 삼각형 6"/>
          <p:cNvSpPr/>
          <p:nvPr userDrawn="1"/>
        </p:nvSpPr>
        <p:spPr>
          <a:xfrm rot="5400000">
            <a:off x="-183667" y="201922"/>
            <a:ext cx="4687810" cy="4283968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각 삼각형 7"/>
          <p:cNvSpPr/>
          <p:nvPr userDrawn="1"/>
        </p:nvSpPr>
        <p:spPr>
          <a:xfrm rot="16200000">
            <a:off x="5847911" y="2423475"/>
            <a:ext cx="3496850" cy="3131840"/>
          </a:xfrm>
          <a:prstGeom prst="rtTriangle">
            <a:avLst/>
          </a:prstGeom>
          <a:solidFill>
            <a:schemeClr val="bg2">
              <a:lumMod val="75000"/>
              <a:alpha val="80000"/>
            </a:schemeClr>
          </a:solidFill>
          <a:ln w="31750">
            <a:solidFill>
              <a:schemeClr val="bg2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텍스트 개체 틀 19">
            <a:extLst>
              <a:ext uri="{FF2B5EF4-FFF2-40B4-BE49-F238E27FC236}">
                <a16:creationId xmlns:a16="http://schemas.microsoft.com/office/drawing/2014/main" id="{194EF812-C757-41D2-9AC6-A944FD30222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627784" y="1633364"/>
            <a:ext cx="720079" cy="8172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200" b="1">
                <a:ln>
                  <a:solidFill>
                    <a:srgbClr val="F8F8F8">
                      <a:alpha val="30000"/>
                    </a:srgbClr>
                  </a:solidFill>
                </a:ln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10" name="텍스트 개체 틀 6">
            <a:extLst>
              <a:ext uri="{FF2B5EF4-FFF2-40B4-BE49-F238E27FC236}">
                <a16:creationId xmlns:a16="http://schemas.microsoft.com/office/drawing/2014/main" id="{1FCDA2F6-FFEA-4CF8-884B-BA8E9449BF8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275856" y="1777380"/>
            <a:ext cx="2880320" cy="56652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2400" spc="-80" baseline="0">
                <a:ln>
                  <a:solidFill>
                    <a:srgbClr val="F8F8F8">
                      <a:alpha val="30000"/>
                    </a:srgbClr>
                  </a:solidFill>
                </a:ln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ko-KR" altLang="en-US" dirty="0"/>
              <a:t>내용</a:t>
            </a:r>
          </a:p>
        </p:txBody>
      </p:sp>
      <p:sp>
        <p:nvSpPr>
          <p:cNvPr id="12" name="제목 4">
            <a:extLst>
              <a:ext uri="{FF2B5EF4-FFF2-40B4-BE49-F238E27FC236}">
                <a16:creationId xmlns:a16="http://schemas.microsoft.com/office/drawing/2014/main" id="{7C3D5377-B03D-4B5F-96B6-26DF7325B7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83768" y="1129308"/>
            <a:ext cx="5059055" cy="280439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5400" b="1" spc="-150">
                <a:ln>
                  <a:solidFill>
                    <a:srgbClr val="F8F8F8">
                      <a:alpha val="30000"/>
                    </a:srgbClr>
                  </a:solidFill>
                </a:ln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/>
              <a:t>CONTENTS</a:t>
            </a:r>
            <a:endParaRPr lang="ko-KR" altLang="en-US" dirty="0"/>
          </a:p>
        </p:txBody>
      </p:sp>
      <p:sp>
        <p:nvSpPr>
          <p:cNvPr id="19" name="텍스트 개체 틀 19">
            <a:extLst>
              <a:ext uri="{FF2B5EF4-FFF2-40B4-BE49-F238E27FC236}">
                <a16:creationId xmlns:a16="http://schemas.microsoft.com/office/drawing/2014/main" id="{194EF812-C757-41D2-9AC6-A944FD30222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039020" y="2281436"/>
            <a:ext cx="720079" cy="8172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200" b="1">
                <a:ln>
                  <a:solidFill>
                    <a:srgbClr val="F8F8F8">
                      <a:alpha val="30000"/>
                    </a:srgbClr>
                  </a:solidFill>
                </a:ln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en-US" altLang="ko-KR" dirty="0"/>
              <a:t>02</a:t>
            </a:r>
            <a:endParaRPr lang="ko-KR" altLang="en-US" dirty="0"/>
          </a:p>
        </p:txBody>
      </p:sp>
      <p:sp>
        <p:nvSpPr>
          <p:cNvPr id="20" name="텍스트 개체 틀 6">
            <a:extLst>
              <a:ext uri="{FF2B5EF4-FFF2-40B4-BE49-F238E27FC236}">
                <a16:creationId xmlns:a16="http://schemas.microsoft.com/office/drawing/2014/main" id="{1FCDA2F6-FFEA-4CF8-884B-BA8E9449BF8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687092" y="2425452"/>
            <a:ext cx="2880320" cy="56652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2400" spc="-80" baseline="0">
                <a:ln>
                  <a:solidFill>
                    <a:srgbClr val="F8F8F8">
                      <a:alpha val="30000"/>
                    </a:srgbClr>
                  </a:solidFill>
                </a:ln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ko-KR" altLang="en-US" dirty="0"/>
              <a:t>내용</a:t>
            </a:r>
          </a:p>
        </p:txBody>
      </p:sp>
      <p:sp>
        <p:nvSpPr>
          <p:cNvPr id="21" name="텍스트 개체 틀 19">
            <a:extLst>
              <a:ext uri="{FF2B5EF4-FFF2-40B4-BE49-F238E27FC236}">
                <a16:creationId xmlns:a16="http://schemas.microsoft.com/office/drawing/2014/main" id="{194EF812-C757-41D2-9AC6-A944FD30222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466282" y="2913929"/>
            <a:ext cx="720079" cy="8172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200" b="1">
                <a:ln>
                  <a:solidFill>
                    <a:srgbClr val="F8F8F8">
                      <a:alpha val="30000"/>
                    </a:srgbClr>
                  </a:solidFill>
                </a:ln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22" name="텍스트 개체 틀 6">
            <a:extLst>
              <a:ext uri="{FF2B5EF4-FFF2-40B4-BE49-F238E27FC236}">
                <a16:creationId xmlns:a16="http://schemas.microsoft.com/office/drawing/2014/main" id="{1FCDA2F6-FFEA-4CF8-884B-BA8E9449BF8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114354" y="3057945"/>
            <a:ext cx="2880320" cy="56652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2400" spc="-80" baseline="0">
                <a:ln>
                  <a:solidFill>
                    <a:srgbClr val="F8F8F8">
                      <a:alpha val="30000"/>
                    </a:srgbClr>
                  </a:solidFill>
                </a:ln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ko-KR" altLang="en-US" dirty="0"/>
              <a:t>내용</a:t>
            </a:r>
          </a:p>
        </p:txBody>
      </p:sp>
      <p:sp>
        <p:nvSpPr>
          <p:cNvPr id="23" name="텍스트 개체 틀 19">
            <a:extLst>
              <a:ext uri="{FF2B5EF4-FFF2-40B4-BE49-F238E27FC236}">
                <a16:creationId xmlns:a16="http://schemas.microsoft.com/office/drawing/2014/main" id="{194EF812-C757-41D2-9AC6-A944FD30222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99592" y="3552463"/>
            <a:ext cx="720079" cy="8172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200" b="1">
                <a:ln>
                  <a:solidFill>
                    <a:srgbClr val="F8F8F8">
                      <a:alpha val="30000"/>
                    </a:srgbClr>
                  </a:solidFill>
                </a:ln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en-US" altLang="ko-KR" dirty="0"/>
              <a:t>04</a:t>
            </a:r>
            <a:endParaRPr lang="ko-KR" altLang="en-US" dirty="0"/>
          </a:p>
        </p:txBody>
      </p:sp>
      <p:sp>
        <p:nvSpPr>
          <p:cNvPr id="24" name="텍스트 개체 틀 6">
            <a:extLst>
              <a:ext uri="{FF2B5EF4-FFF2-40B4-BE49-F238E27FC236}">
                <a16:creationId xmlns:a16="http://schemas.microsoft.com/office/drawing/2014/main" id="{1FCDA2F6-FFEA-4CF8-884B-BA8E9449BF8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547664" y="3696479"/>
            <a:ext cx="2880320" cy="56652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2400" spc="-80" baseline="0">
                <a:ln>
                  <a:solidFill>
                    <a:srgbClr val="F8F8F8">
                      <a:alpha val="30000"/>
                    </a:srgbClr>
                  </a:solidFill>
                </a:ln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ko-KR" altLang="en-US" dirty="0"/>
              <a:t>내용</a:t>
            </a:r>
          </a:p>
        </p:txBody>
      </p:sp>
    </p:spTree>
    <p:extLst>
      <p:ext uri="{BB962C8B-B14F-4D97-AF65-F5344CB8AC3E}">
        <p14:creationId xmlns:p14="http://schemas.microsoft.com/office/powerpoint/2010/main" val="490840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8.xml"/><Relationship Id="rId9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28866"/>
            <a:ext cx="8229600" cy="952500"/>
          </a:xfrm>
          <a:prstGeom prst="rect">
            <a:avLst/>
          </a:prstGeom>
        </p:spPr>
        <p:txBody>
          <a:bodyPr vert="horz" lIns="77923" tIns="38962" rIns="77923" bIns="38962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333501"/>
            <a:ext cx="8229600" cy="3771636"/>
          </a:xfrm>
          <a:prstGeom prst="rect">
            <a:avLst/>
          </a:prstGeom>
        </p:spPr>
        <p:txBody>
          <a:bodyPr vert="horz" lIns="77923" tIns="38962" rIns="77923" bIns="38962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1" y="5296960"/>
            <a:ext cx="2133600" cy="304271"/>
          </a:xfrm>
          <a:prstGeom prst="rect">
            <a:avLst/>
          </a:prstGeom>
        </p:spPr>
        <p:txBody>
          <a:bodyPr vert="horz" lIns="77923" tIns="38962" rIns="77923" bIns="38962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+mj-ea"/>
                <a:ea typeface="+mj-ea"/>
              </a:defRPr>
            </a:lvl1pPr>
          </a:lstStyle>
          <a:p>
            <a:fld id="{4C7FF638-8B06-4E34-ABA1-D0A79B04245F}" type="datetimeFigureOut">
              <a:rPr lang="ko-KR" altLang="en-US" smtClean="0"/>
              <a:pPr/>
              <a:t>2019-10-07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1" y="5296960"/>
            <a:ext cx="2895600" cy="304271"/>
          </a:xfrm>
          <a:prstGeom prst="rect">
            <a:avLst/>
          </a:prstGeom>
        </p:spPr>
        <p:txBody>
          <a:bodyPr vert="horz" lIns="77923" tIns="38962" rIns="77923" bIns="38962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  <a:latin typeface="+mj-ea"/>
                <a:ea typeface="+mj-ea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5296960"/>
            <a:ext cx="2133600" cy="304271"/>
          </a:xfrm>
          <a:prstGeom prst="rect">
            <a:avLst/>
          </a:prstGeom>
        </p:spPr>
        <p:txBody>
          <a:bodyPr vert="horz" lIns="77923" tIns="38962" rIns="77923" bIns="38962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  <a:latin typeface="+mj-ea"/>
                <a:ea typeface="+mj-ea"/>
              </a:defRPr>
            </a:lvl1pPr>
          </a:lstStyle>
          <a:p>
            <a:fld id="{DEA6667C-7EA0-4F7A-8DEE-AA3755EDB56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64336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86" r:id="rId2"/>
    <p:sldLayoutId id="2147483672" r:id="rId3"/>
    <p:sldLayoutId id="2147483673" r:id="rId4"/>
    <p:sldLayoutId id="2147483674" r:id="rId5"/>
    <p:sldLayoutId id="2147483677" r:id="rId6"/>
    <p:sldLayoutId id="2147483676" r:id="rId7"/>
  </p:sldLayoutIdLst>
  <p:txStyles>
    <p:titleStyle>
      <a:lvl1pPr algn="ctr" defTabSz="779227" rtl="0" eaLnBrk="1" latinLnBrk="1" hangingPunct="1">
        <a:spcBef>
          <a:spcPct val="0"/>
        </a:spcBef>
        <a:buNone/>
        <a:defRPr sz="3800" kern="1200">
          <a:solidFill>
            <a:schemeClr val="tx1"/>
          </a:solidFill>
          <a:latin typeface="+mj-ea"/>
          <a:ea typeface="+mj-ea"/>
          <a:cs typeface="+mj-cs"/>
        </a:defRPr>
      </a:lvl1pPr>
    </p:titleStyle>
    <p:bodyStyle>
      <a:lvl1pPr marL="292210" indent="-292210" algn="l" defTabSz="779227" rtl="0" eaLnBrk="1" latinLnBrk="1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j-ea"/>
          <a:ea typeface="+mj-ea"/>
          <a:cs typeface="+mn-cs"/>
        </a:defRPr>
      </a:lvl1pPr>
      <a:lvl2pPr marL="633122" indent="-243508" algn="l" defTabSz="779227" rtl="0" eaLnBrk="1" latinLnBrk="1" hangingPunct="1">
        <a:spcBef>
          <a:spcPct val="20000"/>
        </a:spcBef>
        <a:buFont typeface="Arial" pitchFamily="34" charset="0"/>
        <a:buChar char="–"/>
        <a:defRPr sz="2300" kern="1200">
          <a:solidFill>
            <a:schemeClr val="tx1"/>
          </a:solidFill>
          <a:latin typeface="+mj-ea"/>
          <a:ea typeface="+mj-ea"/>
          <a:cs typeface="+mn-cs"/>
        </a:defRPr>
      </a:lvl2pPr>
      <a:lvl3pPr marL="974034" indent="-194807" algn="l" defTabSz="779227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j-ea"/>
          <a:ea typeface="+mj-ea"/>
          <a:cs typeface="+mn-cs"/>
        </a:defRPr>
      </a:lvl3pPr>
      <a:lvl4pPr marL="1363648" indent="-194807" algn="l" defTabSz="779227" rtl="0" eaLnBrk="1" latinLnBrk="1" hangingPunct="1">
        <a:spcBef>
          <a:spcPct val="20000"/>
        </a:spcBef>
        <a:buFont typeface="Arial" pitchFamily="34" charset="0"/>
        <a:buChar char="–"/>
        <a:defRPr sz="1700" kern="1200">
          <a:solidFill>
            <a:schemeClr val="tx1"/>
          </a:solidFill>
          <a:latin typeface="+mj-ea"/>
          <a:ea typeface="+mj-ea"/>
          <a:cs typeface="+mn-cs"/>
        </a:defRPr>
      </a:lvl4pPr>
      <a:lvl5pPr marL="1753261" indent="-194807" algn="l" defTabSz="779227" rtl="0" eaLnBrk="1" latinLnBrk="1" hangingPunct="1">
        <a:spcBef>
          <a:spcPct val="20000"/>
        </a:spcBef>
        <a:buFont typeface="Arial" pitchFamily="34" charset="0"/>
        <a:buChar char="»"/>
        <a:defRPr sz="1700" kern="1200">
          <a:solidFill>
            <a:schemeClr val="tx1"/>
          </a:solidFill>
          <a:latin typeface="+mj-ea"/>
          <a:ea typeface="+mj-ea"/>
          <a:cs typeface="+mn-cs"/>
        </a:defRPr>
      </a:lvl5pPr>
      <a:lvl6pPr marL="2142875" indent="-194807" algn="l" defTabSz="779227" rtl="0" eaLnBrk="1" latinLnBrk="1" hangingPunct="1">
        <a:spcBef>
          <a:spcPct val="20000"/>
        </a:spcBef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532488" indent="-194807" algn="l" defTabSz="779227" rtl="0" eaLnBrk="1" latinLnBrk="1" hangingPunct="1">
        <a:spcBef>
          <a:spcPct val="20000"/>
        </a:spcBef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2922102" indent="-194807" algn="l" defTabSz="779227" rtl="0" eaLnBrk="1" latinLnBrk="1" hangingPunct="1">
        <a:spcBef>
          <a:spcPct val="20000"/>
        </a:spcBef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311715" indent="-194807" algn="l" defTabSz="779227" rtl="0" eaLnBrk="1" latinLnBrk="1" hangingPunct="1">
        <a:spcBef>
          <a:spcPct val="20000"/>
        </a:spcBef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779227" rtl="0" eaLnBrk="1" latinLnBrk="1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389613" algn="l" defTabSz="779227" rtl="0" eaLnBrk="1" latinLnBrk="1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79227" algn="l" defTabSz="779227" rtl="0" eaLnBrk="1" latinLnBrk="1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168840" algn="l" defTabSz="779227" rtl="0" eaLnBrk="1" latinLnBrk="1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558454" algn="l" defTabSz="779227" rtl="0" eaLnBrk="1" latinLnBrk="1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948067" algn="l" defTabSz="779227" rtl="0" eaLnBrk="1" latinLnBrk="1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337681" algn="l" defTabSz="779227" rtl="0" eaLnBrk="1" latinLnBrk="1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727295" algn="l" defTabSz="779227" rtl="0" eaLnBrk="1" latinLnBrk="1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116909" algn="l" defTabSz="779227" rtl="0" eaLnBrk="1" latinLnBrk="1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52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333500"/>
            <a:ext cx="8229600" cy="37719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5297488"/>
            <a:ext cx="2133600" cy="3032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581391-9D23-4A36-9EB8-008C07D57357}" type="datetimeFigureOut">
              <a:rPr lang="ko-KR" altLang="en-US" smtClean="0"/>
              <a:t>2019-10-07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5297488"/>
            <a:ext cx="2895600" cy="3032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5297488"/>
            <a:ext cx="2133600" cy="3032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5A3A00-B2D0-4C5F-9D73-6867A820FE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30289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5" r:id="rId2"/>
    <p:sldLayoutId id="2147483680" r:id="rId3"/>
    <p:sldLayoutId id="2147483683" r:id="rId4"/>
    <p:sldLayoutId id="2147483689" r:id="rId5"/>
    <p:sldLayoutId id="2147483682" r:id="rId6"/>
    <p:sldLayoutId id="2147483684" r:id="rId7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0F70A1C-5EDD-4FB9-8629-BF1B88D423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04800"/>
            <a:ext cx="7886700" cy="11049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945392-5488-4739-BC78-3C7786CE17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520825"/>
            <a:ext cx="7886700" cy="36274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4619BD-9EE0-4E39-B4DE-EB6A6E79DC9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5297488"/>
            <a:ext cx="2057400" cy="3032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839ED2-0561-4BDB-BE0F-8F331B1B36BD}" type="datetimeFigureOut">
              <a:rPr lang="ko-KR" altLang="en-US" smtClean="0"/>
              <a:t>2019-10-07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DFAF8A-22CB-43C1-915F-A8F0354EDF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5297488"/>
            <a:ext cx="3086100" cy="3032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012CB0-27B5-436A-99D7-87F378D5C0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5297488"/>
            <a:ext cx="2057400" cy="3032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0D8530-5683-459B-A172-BD46F1FA75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880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88" r:id="rId2"/>
    <p:sldLayoutId id="2147483690" r:id="rId3"/>
    <p:sldLayoutId id="2147483691" r:id="rId4"/>
    <p:sldLayoutId id="2147483692" r:id="rId5"/>
    <p:sldLayoutId id="2147483695" r:id="rId6"/>
    <p:sldLayoutId id="2147483694" r:id="rId7"/>
    <p:sldLayoutId id="2147483693" r:id="rId8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3.png"/><Relationship Id="rId5" Type="http://schemas.microsoft.com/office/2007/relationships/hdphoto" Target="../media/hdphoto1.wdp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0.xml"/><Relationship Id="rId5" Type="http://schemas.microsoft.com/office/2007/relationships/hdphoto" Target="../media/hdphoto2.wdp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0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5000"/>
            <a:lum/>
          </a:blip>
          <a:srcRect/>
          <a:stretch>
            <a:fillRect t="-30000" b="-3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다이아몬드 1">
            <a:extLst>
              <a:ext uri="{FF2B5EF4-FFF2-40B4-BE49-F238E27FC236}">
                <a16:creationId xmlns:a16="http://schemas.microsoft.com/office/drawing/2014/main" id="{C94647F7-EAEF-4B43-8CB5-9013A229D7A9}"/>
              </a:ext>
            </a:extLst>
          </p:cNvPr>
          <p:cNvSpPr/>
          <p:nvPr/>
        </p:nvSpPr>
        <p:spPr>
          <a:xfrm>
            <a:off x="-509235" y="4687809"/>
            <a:ext cx="1018469" cy="1018469"/>
          </a:xfrm>
          <a:prstGeom prst="diamond">
            <a:avLst/>
          </a:prstGeom>
          <a:solidFill>
            <a:schemeClr val="accent1">
              <a:lumMod val="75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각 삼각형 2">
            <a:extLst>
              <a:ext uri="{FF2B5EF4-FFF2-40B4-BE49-F238E27FC236}">
                <a16:creationId xmlns:a16="http://schemas.microsoft.com/office/drawing/2014/main" id="{FCACD087-D0F6-4ED0-93EA-6845977B879F}"/>
              </a:ext>
            </a:extLst>
          </p:cNvPr>
          <p:cNvSpPr/>
          <p:nvPr/>
        </p:nvSpPr>
        <p:spPr>
          <a:xfrm rot="5400000">
            <a:off x="1854666" y="-1827691"/>
            <a:ext cx="4679089" cy="8351914"/>
          </a:xfrm>
          <a:prstGeom prst="rtTriangle">
            <a:avLst/>
          </a:prstGeom>
          <a:solidFill>
            <a:schemeClr val="tx2">
              <a:lumMod val="50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B10D35-5C85-4FDE-B60E-561EC7C49C0F}"/>
              </a:ext>
            </a:extLst>
          </p:cNvPr>
          <p:cNvSpPr txBox="1"/>
          <p:nvPr/>
        </p:nvSpPr>
        <p:spPr>
          <a:xfrm>
            <a:off x="305829" y="368107"/>
            <a:ext cx="46826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spc="-130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effectLst/>
                <a:latin typeface="+mj-ea"/>
                <a:ea typeface="+mj-ea"/>
              </a:rPr>
              <a:t>캐릭터 설정 기획서</a:t>
            </a:r>
            <a:endParaRPr lang="en-US" altLang="ko-KR" sz="3600" b="1" spc="-130" dirty="0">
              <a:ln w="12700">
                <a:solidFill>
                  <a:schemeClr val="tx1"/>
                </a:solidFill>
              </a:ln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40C2F2-EBDB-488E-90CB-9420A5701537}"/>
              </a:ext>
            </a:extLst>
          </p:cNvPr>
          <p:cNvSpPr txBox="1"/>
          <p:nvPr/>
        </p:nvSpPr>
        <p:spPr>
          <a:xfrm>
            <a:off x="251520" y="913284"/>
            <a:ext cx="46826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spc="-130" dirty="0">
                <a:ln w="3175">
                  <a:solidFill>
                    <a:schemeClr val="tx1">
                      <a:alpha val="74000"/>
                    </a:schemeClr>
                  </a:solidFill>
                </a:ln>
                <a:solidFill>
                  <a:schemeClr val="bg1"/>
                </a:solidFill>
                <a:latin typeface="+mj-ea"/>
              </a:rPr>
              <a:t>제작 시간 </a:t>
            </a:r>
            <a:r>
              <a:rPr lang="en-US" altLang="ko-KR" sz="1600" b="1" spc="-130" dirty="0">
                <a:ln w="3175">
                  <a:solidFill>
                    <a:schemeClr val="tx1">
                      <a:alpha val="74000"/>
                    </a:schemeClr>
                  </a:solidFill>
                </a:ln>
                <a:solidFill>
                  <a:schemeClr val="bg1"/>
                </a:solidFill>
                <a:latin typeface="+mj-ea"/>
              </a:rPr>
              <a:t>: 10</a:t>
            </a:r>
            <a:r>
              <a:rPr lang="ko-KR" altLang="en-US" sz="1600" b="1" spc="-130" dirty="0">
                <a:ln w="3175">
                  <a:solidFill>
                    <a:schemeClr val="tx1">
                      <a:alpha val="74000"/>
                    </a:schemeClr>
                  </a:solidFill>
                </a:ln>
                <a:solidFill>
                  <a:schemeClr val="bg1"/>
                </a:solidFill>
                <a:latin typeface="+mj-ea"/>
              </a:rPr>
              <a:t>시간</a:t>
            </a:r>
            <a:endParaRPr lang="en-US" altLang="ko-KR" sz="1600" b="1" spc="-130" dirty="0">
              <a:ln w="3175">
                <a:solidFill>
                  <a:schemeClr val="tx1">
                    <a:alpha val="74000"/>
                  </a:schemeClr>
                </a:solidFill>
              </a:ln>
              <a:solidFill>
                <a:schemeClr val="bg1"/>
              </a:solidFill>
              <a:effectLst/>
              <a:latin typeface="+mj-ea"/>
              <a:ea typeface="+mj-ea"/>
            </a:endParaRPr>
          </a:p>
          <a:p>
            <a:r>
              <a:rPr lang="ko-KR" altLang="en-US" sz="1600" b="1" spc="-130" dirty="0">
                <a:ln w="3175">
                  <a:solidFill>
                    <a:schemeClr val="tx1">
                      <a:alpha val="74000"/>
                    </a:schemeClr>
                  </a:solidFill>
                </a:ln>
                <a:solidFill>
                  <a:schemeClr val="bg1"/>
                </a:solidFill>
                <a:effectLst/>
                <a:latin typeface="+mj-ea"/>
                <a:ea typeface="+mj-ea"/>
              </a:rPr>
              <a:t>발표자 </a:t>
            </a:r>
            <a:r>
              <a:rPr lang="en-US" altLang="ko-KR" sz="1600" b="1" spc="-130" dirty="0">
                <a:ln w="3175">
                  <a:solidFill>
                    <a:schemeClr val="tx1">
                      <a:alpha val="74000"/>
                    </a:schemeClr>
                  </a:solidFill>
                </a:ln>
                <a:solidFill>
                  <a:schemeClr val="bg1"/>
                </a:solidFill>
                <a:effectLst/>
                <a:latin typeface="+mj-ea"/>
                <a:ea typeface="+mj-ea"/>
              </a:rPr>
              <a:t>: </a:t>
            </a:r>
            <a:r>
              <a:rPr lang="ko-KR" altLang="en-US" sz="1600" b="1" spc="-130" dirty="0" err="1">
                <a:ln w="3175">
                  <a:solidFill>
                    <a:schemeClr val="tx1">
                      <a:alpha val="74000"/>
                    </a:schemeClr>
                  </a:solidFill>
                </a:ln>
                <a:solidFill>
                  <a:schemeClr val="bg1"/>
                </a:solidFill>
                <a:effectLst/>
                <a:latin typeface="+mj-ea"/>
                <a:ea typeface="+mj-ea"/>
              </a:rPr>
              <a:t>이해솔</a:t>
            </a:r>
            <a:endParaRPr lang="en-US" altLang="ko-KR" sz="1600" b="1" spc="-130" dirty="0">
              <a:ln w="3175">
                <a:solidFill>
                  <a:schemeClr val="tx1">
                    <a:alpha val="74000"/>
                  </a:schemeClr>
                </a:solidFill>
              </a:ln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6" name="직각 삼각형 5">
            <a:extLst>
              <a:ext uri="{FF2B5EF4-FFF2-40B4-BE49-F238E27FC236}">
                <a16:creationId xmlns:a16="http://schemas.microsoft.com/office/drawing/2014/main" id="{14370D98-150A-49BA-B927-B417AA635CF6}"/>
              </a:ext>
            </a:extLst>
          </p:cNvPr>
          <p:cNvSpPr/>
          <p:nvPr/>
        </p:nvSpPr>
        <p:spPr>
          <a:xfrm rot="16200000">
            <a:off x="8325074" y="4896073"/>
            <a:ext cx="864021" cy="773832"/>
          </a:xfrm>
          <a:prstGeom prst="rtTriangle">
            <a:avLst/>
          </a:prstGeom>
          <a:solidFill>
            <a:schemeClr val="bg2">
              <a:lumMod val="75000"/>
              <a:alpha val="34000"/>
            </a:schemeClr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012263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666906FE-8D15-47C8-8B35-114918AC752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87376" y="5419324"/>
            <a:ext cx="7633505" cy="246488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0F924BC-264A-4F14-9900-9B9F0AAC6B42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4464448" y="697259"/>
            <a:ext cx="4284016" cy="4464481"/>
          </a:xfrm>
        </p:spPr>
        <p:txBody>
          <a:bodyPr/>
          <a:lstStyle/>
          <a:p>
            <a:r>
              <a:rPr lang="ko-KR" altLang="en-US" sz="1600" dirty="0"/>
              <a:t>자세한 설정</a:t>
            </a:r>
            <a:endParaRPr lang="en-US" altLang="ko-KR" sz="16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0" dirty="0"/>
              <a:t>게임의 시점이 </a:t>
            </a:r>
            <a:r>
              <a:rPr lang="ko-KR" altLang="en-US" sz="1200" b="0" dirty="0" err="1"/>
              <a:t>쿼터뷰라</a:t>
            </a:r>
            <a:r>
              <a:rPr lang="ko-KR" altLang="en-US" sz="1200" b="0" dirty="0"/>
              <a:t> 캐릭터의 등만 보니 </a:t>
            </a:r>
            <a:r>
              <a:rPr lang="ko-KR" altLang="en-US" dirty="0">
                <a:solidFill>
                  <a:srgbClr val="C00000"/>
                </a:solidFill>
              </a:rPr>
              <a:t>게임의 컨셉을 강조하기위해 모델링 형태</a:t>
            </a:r>
            <a:r>
              <a:rPr lang="ko-KR" altLang="en-US" sz="1200" b="0" dirty="0"/>
              <a:t>만 </a:t>
            </a:r>
            <a:r>
              <a:rPr lang="ko-KR" altLang="en-US" sz="1200" b="0" dirty="0" err="1"/>
              <a:t>뛰운다</a:t>
            </a:r>
            <a:r>
              <a:rPr lang="en-US" altLang="ko-KR" sz="1200" b="0" dirty="0"/>
              <a:t>.</a:t>
            </a: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altLang="ko-KR" sz="1200" b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0" dirty="0"/>
              <a:t>몇몇의 지역은</a:t>
            </a:r>
            <a:r>
              <a:rPr lang="ko-KR" altLang="en-US" dirty="0">
                <a:solidFill>
                  <a:srgbClr val="C00000"/>
                </a:solidFill>
              </a:rPr>
              <a:t> </a:t>
            </a:r>
            <a:r>
              <a:rPr lang="en-US" altLang="ko-KR" dirty="0">
                <a:solidFill>
                  <a:srgbClr val="C00000"/>
                </a:solidFill>
              </a:rPr>
              <a:t>Grid</a:t>
            </a:r>
            <a:r>
              <a:rPr lang="ko-KR" altLang="en-US" dirty="0">
                <a:solidFill>
                  <a:srgbClr val="C00000"/>
                </a:solidFill>
              </a:rPr>
              <a:t>만 되어있는 지형으로</a:t>
            </a:r>
            <a:r>
              <a:rPr lang="en-US" altLang="ko-KR" dirty="0">
                <a:solidFill>
                  <a:srgbClr val="C00000"/>
                </a:solidFill>
              </a:rPr>
              <a:t>,</a:t>
            </a:r>
            <a:r>
              <a:rPr lang="ko-KR" altLang="en-US" dirty="0">
                <a:solidFill>
                  <a:srgbClr val="C00000"/>
                </a:solidFill>
              </a:rPr>
              <a:t> 테스트 용도로 사용된 현장</a:t>
            </a:r>
            <a:r>
              <a:rPr lang="ko-KR" altLang="en-US" sz="1200" b="0" dirty="0"/>
              <a:t>을 보여준다</a:t>
            </a:r>
            <a:r>
              <a:rPr lang="en-US" altLang="ko-KR" sz="1200" b="0" dirty="0"/>
              <a:t>.</a:t>
            </a: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altLang="ko-KR" sz="1200" b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0" dirty="0"/>
              <a:t>무기나 </a:t>
            </a:r>
            <a:r>
              <a:rPr lang="ko-KR" altLang="en-US" sz="1200" b="0" dirty="0" err="1"/>
              <a:t>방어구</a:t>
            </a:r>
            <a:r>
              <a:rPr lang="ko-KR" altLang="en-US" sz="1200" b="0" dirty="0"/>
              <a:t> 같은 경우에도</a:t>
            </a:r>
            <a:r>
              <a:rPr lang="en-US" altLang="ko-KR" sz="1200" b="0" dirty="0"/>
              <a:t>,</a:t>
            </a:r>
            <a:r>
              <a:rPr lang="ko-KR" altLang="en-US" sz="1200" b="0" dirty="0"/>
              <a:t> </a:t>
            </a:r>
            <a:r>
              <a:rPr lang="ko-KR" altLang="en-US" dirty="0">
                <a:solidFill>
                  <a:srgbClr val="C00000"/>
                </a:solidFill>
              </a:rPr>
              <a:t>모델링만 되어있는 모습을 보여줘 미완성인 게임을 강조</a:t>
            </a:r>
            <a:r>
              <a:rPr lang="ko-KR" altLang="en-US" sz="1200" b="0" dirty="0"/>
              <a:t>한다</a:t>
            </a:r>
            <a:r>
              <a:rPr lang="en-US" altLang="ko-KR" sz="1200" b="0" dirty="0"/>
              <a:t>. </a:t>
            </a:r>
          </a:p>
          <a:p>
            <a:pPr>
              <a:lnSpc>
                <a:spcPct val="100000"/>
              </a:lnSpc>
            </a:pPr>
            <a:endParaRPr lang="en-US" altLang="ko-KR" sz="1200" b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b="0" dirty="0"/>
              <a:t>NPC</a:t>
            </a:r>
            <a:r>
              <a:rPr lang="ko-KR" altLang="en-US" sz="1200" b="0" dirty="0"/>
              <a:t>는 플레이어에게 </a:t>
            </a:r>
            <a:r>
              <a:rPr lang="en-US" altLang="ko-KR" sz="1200" b="0" dirty="0"/>
              <a:t>‘</a:t>
            </a:r>
            <a:r>
              <a:rPr lang="ko-KR" altLang="en-US" sz="1200" b="0" dirty="0"/>
              <a:t>갑옷이 너무 멋있어요</a:t>
            </a:r>
            <a:r>
              <a:rPr lang="en-US" altLang="ko-KR" sz="1200" b="0" dirty="0"/>
              <a:t>,</a:t>
            </a:r>
            <a:r>
              <a:rPr lang="ko-KR" altLang="en-US" sz="1200" b="0" dirty="0"/>
              <a:t> 모험가님</a:t>
            </a:r>
            <a:r>
              <a:rPr lang="en-US" altLang="ko-KR" sz="1200" b="0" dirty="0"/>
              <a:t>!’ </a:t>
            </a:r>
            <a:r>
              <a:rPr lang="ko-KR" altLang="en-US" sz="1200" b="0" dirty="0"/>
              <a:t>같은 없는 모습을 얘기한다</a:t>
            </a:r>
            <a:r>
              <a:rPr lang="en-US" altLang="ko-KR" sz="1200" b="0" dirty="0"/>
              <a:t>. </a:t>
            </a:r>
            <a:r>
              <a:rPr lang="ko-KR" altLang="en-US" sz="1200" b="0" dirty="0"/>
              <a:t>이는 </a:t>
            </a:r>
            <a:r>
              <a:rPr lang="ko-KR" altLang="en-US" dirty="0">
                <a:solidFill>
                  <a:srgbClr val="C00000"/>
                </a:solidFill>
              </a:rPr>
              <a:t>지정한 대화를 출력하는 것으로</a:t>
            </a:r>
            <a:r>
              <a:rPr lang="ko-KR" altLang="en-US" sz="1200" b="0" dirty="0"/>
              <a:t> </a:t>
            </a:r>
            <a:r>
              <a:rPr lang="en-US" altLang="ko-KR" dirty="0">
                <a:solidFill>
                  <a:srgbClr val="C00000"/>
                </a:solidFill>
              </a:rPr>
              <a:t>AI</a:t>
            </a:r>
            <a:r>
              <a:rPr lang="ko-KR" altLang="en-US" dirty="0">
                <a:solidFill>
                  <a:srgbClr val="C00000"/>
                </a:solidFill>
              </a:rPr>
              <a:t>라는</a:t>
            </a:r>
            <a:r>
              <a:rPr lang="en-US" altLang="ko-KR" dirty="0">
                <a:solidFill>
                  <a:srgbClr val="C00000"/>
                </a:solidFill>
              </a:rPr>
              <a:t> </a:t>
            </a:r>
            <a:r>
              <a:rPr lang="ko-KR" altLang="en-US" dirty="0">
                <a:solidFill>
                  <a:srgbClr val="C00000"/>
                </a:solidFill>
              </a:rPr>
              <a:t>느낌을 유저가 받도록</a:t>
            </a:r>
            <a:r>
              <a:rPr lang="ko-KR" altLang="en-US" sz="1200" b="0" dirty="0"/>
              <a:t> 한다</a:t>
            </a:r>
            <a:r>
              <a:rPr lang="en-US" altLang="ko-KR" sz="1200" b="0" dirty="0"/>
              <a:t>.</a:t>
            </a:r>
            <a:endParaRPr lang="ko-KR" altLang="en-US" b="0" dirty="0"/>
          </a:p>
          <a:p>
            <a:endParaRPr lang="ko-KR" altLang="en-US" b="0" dirty="0"/>
          </a:p>
          <a:p>
            <a:endParaRPr lang="ko-KR" altLang="en-US" b="0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E93A44B2-8E31-42C5-9294-1CF23BE1E5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512" y="0"/>
            <a:ext cx="2736304" cy="489544"/>
          </a:xfrm>
        </p:spPr>
        <p:txBody>
          <a:bodyPr/>
          <a:lstStyle/>
          <a:p>
            <a:r>
              <a:rPr lang="ko-KR" altLang="en-US" dirty="0"/>
              <a:t>플레이어 설정</a:t>
            </a:r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524AEB50-9A57-4736-9C68-02BA938D2E35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3101340" y="1"/>
            <a:ext cx="6042660" cy="409226"/>
          </a:xfrm>
        </p:spPr>
        <p:txBody>
          <a:bodyPr/>
          <a:lstStyle/>
          <a:p>
            <a:r>
              <a:rPr lang="ko-KR" altLang="en-US" dirty="0"/>
              <a:t>캐릭터 설정에 대한 의도</a:t>
            </a:r>
          </a:p>
        </p:txBody>
      </p:sp>
      <p:pic>
        <p:nvPicPr>
          <p:cNvPr id="14" name="내용 개체 틀 7">
            <a:extLst>
              <a:ext uri="{FF2B5EF4-FFF2-40B4-BE49-F238E27FC236}">
                <a16:creationId xmlns:a16="http://schemas.microsoft.com/office/drawing/2014/main" id="{DA68CD17-CA9D-4AB4-8DD3-4961B34BE0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775"/>
          <a:stretch/>
        </p:blipFill>
        <p:spPr>
          <a:xfrm>
            <a:off x="1763687" y="871475"/>
            <a:ext cx="2303487" cy="1775860"/>
          </a:xfrm>
          <a:prstGeom prst="rect">
            <a:avLst/>
          </a:prstGeom>
        </p:spPr>
      </p:pic>
      <p:pic>
        <p:nvPicPr>
          <p:cNvPr id="19" name="내용 개체 틀 11">
            <a:extLst>
              <a:ext uri="{FF2B5EF4-FFF2-40B4-BE49-F238E27FC236}">
                <a16:creationId xmlns:a16="http://schemas.microsoft.com/office/drawing/2014/main" id="{0CD03E9F-78C1-4985-B51A-C53475A3CB40}"/>
              </a:ext>
            </a:extLst>
          </p:cNvPr>
          <p:cNvPicPr>
            <a:picLocks noGrp="1" noChangeAspect="1"/>
          </p:cNvPicPr>
          <p:nvPr>
            <p:ph idx="21"/>
          </p:nvPr>
        </p:nvPicPr>
        <p:blipFill rotWithShape="1">
          <a:blip r:embed="rId3"/>
          <a:srcRect l="5239" r="5305"/>
          <a:stretch/>
        </p:blipFill>
        <p:spPr>
          <a:xfrm>
            <a:off x="423863" y="3029267"/>
            <a:ext cx="3643311" cy="1968290"/>
          </a:xfrm>
          <a:prstGeom prst="rect">
            <a:avLst/>
          </a:prstGeom>
        </p:spPr>
      </p:pic>
      <p:sp>
        <p:nvSpPr>
          <p:cNvPr id="22" name="말풍선: 모서리가 둥근 사각형 21">
            <a:extLst>
              <a:ext uri="{FF2B5EF4-FFF2-40B4-BE49-F238E27FC236}">
                <a16:creationId xmlns:a16="http://schemas.microsoft.com/office/drawing/2014/main" id="{31CE4E71-3F4D-46C8-B6FD-6848FA8044F8}"/>
              </a:ext>
            </a:extLst>
          </p:cNvPr>
          <p:cNvSpPr/>
          <p:nvPr/>
        </p:nvSpPr>
        <p:spPr>
          <a:xfrm>
            <a:off x="1186151" y="2889914"/>
            <a:ext cx="2118733" cy="528258"/>
          </a:xfrm>
          <a:prstGeom prst="wedgeRoundRectCallout">
            <a:avLst>
              <a:gd name="adj1" fmla="val -64306"/>
              <a:gd name="adj2" fmla="val 36428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</a:rPr>
              <a:t>갑옷이 너무 멋있어요</a:t>
            </a:r>
            <a:r>
              <a:rPr lang="en-US" altLang="ko-KR" sz="1200" dirty="0">
                <a:solidFill>
                  <a:schemeClr val="tx1"/>
                </a:solidFill>
              </a:rPr>
              <a:t>! </a:t>
            </a:r>
          </a:p>
          <a:p>
            <a:r>
              <a:rPr lang="ko-KR" altLang="en-US" sz="1200" dirty="0">
                <a:solidFill>
                  <a:schemeClr val="tx1"/>
                </a:solidFill>
              </a:rPr>
              <a:t>모험가님</a:t>
            </a:r>
            <a:r>
              <a:rPr lang="en-US" altLang="ko-KR" sz="1200" dirty="0">
                <a:solidFill>
                  <a:schemeClr val="tx1"/>
                </a:solidFill>
              </a:rPr>
              <a:t>~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2A88EF26-BA21-412F-861A-C9FD2F47A77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49531" y1="81563" x2="49531" y2="815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00000">
            <a:off x="3500106" y="2756267"/>
            <a:ext cx="860239" cy="795552"/>
          </a:xfrm>
          <a:prstGeom prst="rect">
            <a:avLst/>
          </a:prstGeom>
          <a:noFill/>
        </p:spPr>
      </p:pic>
      <p:pic>
        <p:nvPicPr>
          <p:cNvPr id="27" name="내용 개체 틀 8">
            <a:extLst>
              <a:ext uri="{FF2B5EF4-FFF2-40B4-BE49-F238E27FC236}">
                <a16:creationId xmlns:a16="http://schemas.microsoft.com/office/drawing/2014/main" id="{944F8215-5ACA-498F-A9C0-3052BF4B28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42" r="17673"/>
          <a:stretch/>
        </p:blipFill>
        <p:spPr>
          <a:xfrm>
            <a:off x="423863" y="871956"/>
            <a:ext cx="1267817" cy="1799792"/>
          </a:xfrm>
          <a:prstGeom prst="rect">
            <a:avLst/>
          </a:prstGeom>
        </p:spPr>
      </p:pic>
      <p:sp>
        <p:nvSpPr>
          <p:cNvPr id="28" name="말풍선: 모서리가 둥근 사각형 27">
            <a:extLst>
              <a:ext uri="{FF2B5EF4-FFF2-40B4-BE49-F238E27FC236}">
                <a16:creationId xmlns:a16="http://schemas.microsoft.com/office/drawing/2014/main" id="{EC256C03-69F3-4824-A365-2DDCD3E4784B}"/>
              </a:ext>
            </a:extLst>
          </p:cNvPr>
          <p:cNvSpPr/>
          <p:nvPr/>
        </p:nvSpPr>
        <p:spPr>
          <a:xfrm>
            <a:off x="1110134" y="3485154"/>
            <a:ext cx="2118733" cy="354785"/>
          </a:xfrm>
          <a:prstGeom prst="wedgeRoundRectCallout">
            <a:avLst>
              <a:gd name="adj1" fmla="val 60741"/>
              <a:gd name="adj2" fmla="val -47901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</a:rPr>
              <a:t>아무런 장비도 없는데</a:t>
            </a:r>
            <a:r>
              <a:rPr lang="en-US" altLang="ko-KR" sz="1200" dirty="0">
                <a:solidFill>
                  <a:schemeClr val="tx1"/>
                </a:solidFill>
              </a:rPr>
              <a:t>…?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22915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0B7EA06A-A58C-4A6B-9B81-FBB6E5C5D4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특수 </a:t>
            </a:r>
            <a:r>
              <a:rPr lang="en-US" altLang="ko-KR" dirty="0"/>
              <a:t>NPC </a:t>
            </a:r>
            <a:r>
              <a:rPr lang="ko-KR" altLang="en-US" dirty="0"/>
              <a:t>설정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A6BD9FB-72BE-45AC-BEDC-7680892CC5A4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r>
              <a:rPr lang="ko-KR" altLang="en-US" dirty="0"/>
              <a:t>이벤트 용도의 </a:t>
            </a:r>
            <a:r>
              <a:rPr lang="en-US" altLang="ko-KR" dirty="0"/>
              <a:t>NPC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9DB2262-D860-4733-BC81-9A44E57686A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2" name="Picture 4" descr="관련 이미지">
            <a:extLst>
              <a:ext uri="{FF2B5EF4-FFF2-40B4-BE49-F238E27FC236}">
                <a16:creationId xmlns:a16="http://schemas.microsoft.com/office/drawing/2014/main" id="{C4A41042-6F55-4C51-8712-E1B2AA343E10}"/>
              </a:ext>
            </a:extLst>
          </p:cNvPr>
          <p:cNvPicPr>
            <a:picLocks noGrp="1" noChangeAspect="1" noChangeArrowheads="1"/>
          </p:cNvPicPr>
          <p:nvPr>
            <p:ph idx="25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574"/>
          <a:stretch/>
        </p:blipFill>
        <p:spPr bwMode="auto">
          <a:xfrm>
            <a:off x="428625" y="3130083"/>
            <a:ext cx="3135313" cy="1891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말풍선: 모서리가 둥근 사각형 8">
            <a:extLst>
              <a:ext uri="{FF2B5EF4-FFF2-40B4-BE49-F238E27FC236}">
                <a16:creationId xmlns:a16="http://schemas.microsoft.com/office/drawing/2014/main" id="{3B85A230-E5DF-402B-8B47-D89310D0C615}"/>
              </a:ext>
            </a:extLst>
          </p:cNvPr>
          <p:cNvSpPr/>
          <p:nvPr/>
        </p:nvSpPr>
        <p:spPr>
          <a:xfrm>
            <a:off x="1763688" y="3051368"/>
            <a:ext cx="1944217" cy="598220"/>
          </a:xfrm>
          <a:prstGeom prst="wedgeRoundRectCallout">
            <a:avLst>
              <a:gd name="adj1" fmla="val -61355"/>
              <a:gd name="adj2" fmla="val -6476"/>
              <a:gd name="adj3" fmla="val 1666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</a:rPr>
              <a:t>내가 마을에 이벤트 용도로 캐릭터를 배치 했는데</a:t>
            </a:r>
            <a:r>
              <a:rPr lang="en-US" altLang="ko-KR" sz="1200" dirty="0">
                <a:solidFill>
                  <a:schemeClr val="tx1"/>
                </a:solidFill>
              </a:rPr>
              <a:t>… xx</a:t>
            </a:r>
            <a:r>
              <a:rPr lang="ko-KR" altLang="en-US" sz="1200" dirty="0">
                <a:solidFill>
                  <a:schemeClr val="tx1"/>
                </a:solidFill>
              </a:rPr>
              <a:t>건물 근처였나</a:t>
            </a:r>
            <a:r>
              <a:rPr lang="en-US" altLang="ko-KR" sz="1200" dirty="0">
                <a:solidFill>
                  <a:schemeClr val="tx1"/>
                </a:solidFill>
              </a:rPr>
              <a:t>?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graphicFrame>
        <p:nvGraphicFramePr>
          <p:cNvPr id="13" name="표 13">
            <a:extLst>
              <a:ext uri="{FF2B5EF4-FFF2-40B4-BE49-F238E27FC236}">
                <a16:creationId xmlns:a16="http://schemas.microsoft.com/office/drawing/2014/main" id="{2C0FBD2D-10FC-4C6F-A180-E1AE6CCB22CE}"/>
              </a:ext>
            </a:extLst>
          </p:cNvPr>
          <p:cNvGraphicFramePr>
            <a:graphicFrameLocks noGrp="1"/>
          </p:cNvGraphicFramePr>
          <p:nvPr>
            <p:ph idx="24"/>
            <p:extLst>
              <p:ext uri="{D42A27DB-BD31-4B8C-83A1-F6EECF244321}">
                <p14:modId xmlns:p14="http://schemas.microsoft.com/office/powerpoint/2010/main" val="104751045"/>
              </p:ext>
            </p:extLst>
          </p:nvPr>
        </p:nvGraphicFramePr>
        <p:xfrm>
          <a:off x="4140200" y="696913"/>
          <a:ext cx="4608516" cy="425685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768086">
                  <a:extLst>
                    <a:ext uri="{9D8B030D-6E8A-4147-A177-3AD203B41FA5}">
                      <a16:colId xmlns:a16="http://schemas.microsoft.com/office/drawing/2014/main" val="477129695"/>
                    </a:ext>
                  </a:extLst>
                </a:gridCol>
                <a:gridCol w="768086">
                  <a:extLst>
                    <a:ext uri="{9D8B030D-6E8A-4147-A177-3AD203B41FA5}">
                      <a16:colId xmlns:a16="http://schemas.microsoft.com/office/drawing/2014/main" val="4236884369"/>
                    </a:ext>
                  </a:extLst>
                </a:gridCol>
                <a:gridCol w="623820">
                  <a:extLst>
                    <a:ext uri="{9D8B030D-6E8A-4147-A177-3AD203B41FA5}">
                      <a16:colId xmlns:a16="http://schemas.microsoft.com/office/drawing/2014/main" val="3389045081"/>
                    </a:ext>
                  </a:extLst>
                </a:gridCol>
                <a:gridCol w="912352">
                  <a:extLst>
                    <a:ext uri="{9D8B030D-6E8A-4147-A177-3AD203B41FA5}">
                      <a16:colId xmlns:a16="http://schemas.microsoft.com/office/drawing/2014/main" val="3552646758"/>
                    </a:ext>
                  </a:extLst>
                </a:gridCol>
                <a:gridCol w="599816">
                  <a:extLst>
                    <a:ext uri="{9D8B030D-6E8A-4147-A177-3AD203B41FA5}">
                      <a16:colId xmlns:a16="http://schemas.microsoft.com/office/drawing/2014/main" val="4259640017"/>
                    </a:ext>
                  </a:extLst>
                </a:gridCol>
                <a:gridCol w="936356">
                  <a:extLst>
                    <a:ext uri="{9D8B030D-6E8A-4147-A177-3AD203B41FA5}">
                      <a16:colId xmlns:a16="http://schemas.microsoft.com/office/drawing/2014/main" val="4142214584"/>
                    </a:ext>
                  </a:extLst>
                </a:gridCol>
              </a:tblGrid>
              <a:tr h="370840">
                <a:tc gridSpan="6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#2-1 </a:t>
                      </a:r>
                      <a:r>
                        <a:rPr lang="ko-KR" altLang="en-US" dirty="0"/>
                        <a:t>이벤트 </a:t>
                      </a:r>
                      <a:r>
                        <a:rPr lang="en-US" altLang="ko-KR" dirty="0"/>
                        <a:t>NPC</a:t>
                      </a:r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6229621"/>
                  </a:ext>
                </a:extLst>
              </a:tr>
              <a:tr h="34958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이름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dirty="0"/>
                        <a:t>eNpcSpeical_01 // </a:t>
                      </a:r>
                      <a:r>
                        <a:rPr lang="ko-KR" altLang="en-US" sz="1200" dirty="0"/>
                        <a:t>이벤트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400" dirty="0"/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200" dirty="0"/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종족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인간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남</a:t>
                      </a:r>
                      <a:r>
                        <a:rPr lang="en-US" altLang="ko-KR" sz="1200" dirty="0"/>
                        <a:t>)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56433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나이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dirty="0"/>
                        <a:t>30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국가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 err="1"/>
                        <a:t>아카이아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직업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dirty="0"/>
                        <a:t>X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66038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위치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b="0" i="0" dirty="0" err="1"/>
                        <a:t>아카이아</a:t>
                      </a:r>
                      <a:r>
                        <a:rPr lang="ko-KR" altLang="en-US" sz="1200" b="0" i="0" dirty="0"/>
                        <a:t> 왕국의 초보자 마을 장로 옆에 위치한다</a:t>
                      </a:r>
                      <a:r>
                        <a:rPr lang="en-US" altLang="ko-KR" sz="1200" b="0" i="0" dirty="0"/>
                        <a:t>.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08390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성격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b="0" i="0" dirty="0"/>
                        <a:t>유쾌하다</a:t>
                      </a:r>
                      <a:r>
                        <a:rPr lang="en-US" altLang="ko-KR" sz="1200" b="0" i="0" dirty="0"/>
                        <a:t>.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15767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외형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b="0" i="0" dirty="0"/>
                        <a:t>완전 투명한 인간이거나</a:t>
                      </a:r>
                      <a:r>
                        <a:rPr lang="en-US" altLang="ko-KR" sz="1200" b="0" i="0" dirty="0"/>
                        <a:t>, </a:t>
                      </a:r>
                      <a:r>
                        <a:rPr lang="ko-KR" altLang="en-US" sz="1200" b="0" i="0" dirty="0"/>
                        <a:t>포켓몬스터의 미싱노처럼 흐릿하다</a:t>
                      </a:r>
                      <a:r>
                        <a:rPr lang="en-US" altLang="ko-KR" sz="1200" b="0" i="0" dirty="0"/>
                        <a:t>.</a:t>
                      </a:r>
                      <a:endParaRPr lang="ko-KR" altLang="en-US" sz="1200" b="0" i="0" dirty="0"/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60365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스토리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200" b="0" i="0" dirty="0"/>
                        <a:t>없음</a:t>
                      </a:r>
                      <a:endParaRPr lang="en-US" altLang="ko-KR" sz="1200" b="0" i="0" dirty="0"/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4914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역할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200" b="0" i="0" dirty="0"/>
                        <a:t>플레이어에게 아이템을 제공하는 쿠폰같은 보너스적 </a:t>
                      </a:r>
                      <a:r>
                        <a:rPr lang="en-US" altLang="ko-KR" sz="1200" b="0" i="0" dirty="0"/>
                        <a:t>NPC</a:t>
                      </a:r>
                      <a:r>
                        <a:rPr lang="ko-KR" altLang="en-US" sz="1200" b="0" i="0" dirty="0"/>
                        <a:t>이다</a:t>
                      </a:r>
                      <a:r>
                        <a:rPr lang="en-US" altLang="ko-KR" sz="1200" b="0" i="0" dirty="0"/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200" b="0" i="0" dirty="0"/>
                        <a:t>보이지는 않지만</a:t>
                      </a:r>
                      <a:r>
                        <a:rPr lang="en-US" altLang="ko-KR" sz="1200" b="0" i="0" dirty="0"/>
                        <a:t>, NPC </a:t>
                      </a:r>
                      <a:r>
                        <a:rPr lang="ko-KR" altLang="en-US" sz="1200" b="0" i="0" dirty="0"/>
                        <a:t>근처에서 버튼을 누르면 대화를 시작한다</a:t>
                      </a:r>
                      <a:r>
                        <a:rPr lang="en-US" altLang="ko-KR" sz="1200" b="0" i="0" dirty="0"/>
                        <a:t>. </a:t>
                      </a:r>
                      <a:r>
                        <a:rPr lang="ko-KR" altLang="en-US" sz="1200" b="0" i="0" dirty="0"/>
                        <a:t>간단한 문답을 거쳐 플레이어에게 유용한 아이템을 제공한다</a:t>
                      </a:r>
                      <a:r>
                        <a:rPr lang="en-US" altLang="ko-KR" sz="1200" b="0" i="0" dirty="0"/>
                        <a:t>.</a:t>
                      </a:r>
                      <a:endParaRPr lang="ko-KR" altLang="en-US" sz="1200" b="0" i="0" dirty="0"/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9114188"/>
                  </a:ext>
                </a:extLst>
              </a:tr>
            </a:tbl>
          </a:graphicData>
        </a:graphic>
      </p:graphicFrame>
      <p:pic>
        <p:nvPicPr>
          <p:cNvPr id="2052" name="Picture 4" descr="투명인간 일러스트에 대한 이미지 검색결과">
            <a:extLst>
              <a:ext uri="{FF2B5EF4-FFF2-40B4-BE49-F238E27FC236}">
                <a16:creationId xmlns:a16="http://schemas.microsoft.com/office/drawing/2014/main" id="{5FBC3F57-AB4E-4279-B4A1-84BFB45C8A26}"/>
              </a:ext>
            </a:extLst>
          </p:cNvPr>
          <p:cNvPicPr>
            <a:picLocks noGrp="1" noChangeAspect="1" noChangeArrowheads="1"/>
          </p:cNvPicPr>
          <p:nvPr>
            <p:ph idx="2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696913"/>
            <a:ext cx="1065523" cy="2160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377DA125-E3E2-43B0-A7E5-5EAD3BDC2A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969" b="95276" l="6180" r="93258">
                        <a14:foregroundMark x1="55618" y1="9055" x2="55618" y2="9055"/>
                        <a14:foregroundMark x1="50000" y1="12205" x2="50000" y2="12205"/>
                        <a14:foregroundMark x1="62360" y1="7087" x2="62360" y2="7087"/>
                        <a14:foregroundMark x1="58989" y1="5906" x2="58989" y2="5906"/>
                        <a14:foregroundMark x1="69101" y1="8268" x2="69101" y2="8268"/>
                        <a14:foregroundMark x1="73596" y1="6299" x2="73596" y2="6299"/>
                        <a14:foregroundMark x1="29213" y1="87402" x2="29213" y2="87402"/>
                        <a14:foregroundMark x1="44382" y1="75591" x2="44382" y2="75591"/>
                        <a14:foregroundMark x1="56742" y1="90157" x2="56742" y2="90157"/>
                        <a14:foregroundMark x1="52247" y1="87402" x2="52247" y2="87402"/>
                        <a14:foregroundMark x1="46629" y1="90945" x2="46629" y2="90945"/>
                        <a14:foregroundMark x1="41011" y1="89370" x2="41011" y2="8937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68488" y="568259"/>
            <a:ext cx="1695450" cy="241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378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7930A9E7-80AB-4922-BE34-59A346FD6F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우호적 </a:t>
            </a:r>
            <a:r>
              <a:rPr lang="en-US" altLang="ko-KR" dirty="0"/>
              <a:t>NPC </a:t>
            </a:r>
            <a:r>
              <a:rPr lang="ko-KR" altLang="en-US" dirty="0"/>
              <a:t>설정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7C32F06-D7CE-4317-9DB2-F27BD2C6E200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r>
              <a:rPr lang="ko-KR" altLang="en-US" dirty="0" err="1"/>
              <a:t>라플란타</a:t>
            </a:r>
            <a:r>
              <a:rPr lang="ko-KR" altLang="en-US" dirty="0"/>
              <a:t> 지역의 </a:t>
            </a:r>
            <a:r>
              <a:rPr lang="en-US" altLang="ko-KR" dirty="0"/>
              <a:t>NPC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D1EB1B5-E61D-4A6B-AD78-111962784C5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13" name="표 13">
            <a:extLst>
              <a:ext uri="{FF2B5EF4-FFF2-40B4-BE49-F238E27FC236}">
                <a16:creationId xmlns:a16="http://schemas.microsoft.com/office/drawing/2014/main" id="{A330E3B1-DB31-424C-B905-2D6A35246A88}"/>
              </a:ext>
            </a:extLst>
          </p:cNvPr>
          <p:cNvGraphicFramePr>
            <a:graphicFrameLocks noGrp="1"/>
          </p:cNvGraphicFramePr>
          <p:nvPr>
            <p:ph idx="24"/>
            <p:extLst>
              <p:ext uri="{D42A27DB-BD31-4B8C-83A1-F6EECF244321}">
                <p14:modId xmlns:p14="http://schemas.microsoft.com/office/powerpoint/2010/main" val="2247300005"/>
              </p:ext>
            </p:extLst>
          </p:nvPr>
        </p:nvGraphicFramePr>
        <p:xfrm>
          <a:off x="4140200" y="696913"/>
          <a:ext cx="4608516" cy="4491293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768086">
                  <a:extLst>
                    <a:ext uri="{9D8B030D-6E8A-4147-A177-3AD203B41FA5}">
                      <a16:colId xmlns:a16="http://schemas.microsoft.com/office/drawing/2014/main" val="477129695"/>
                    </a:ext>
                  </a:extLst>
                </a:gridCol>
                <a:gridCol w="768086">
                  <a:extLst>
                    <a:ext uri="{9D8B030D-6E8A-4147-A177-3AD203B41FA5}">
                      <a16:colId xmlns:a16="http://schemas.microsoft.com/office/drawing/2014/main" val="4236884369"/>
                    </a:ext>
                  </a:extLst>
                </a:gridCol>
                <a:gridCol w="623820">
                  <a:extLst>
                    <a:ext uri="{9D8B030D-6E8A-4147-A177-3AD203B41FA5}">
                      <a16:colId xmlns:a16="http://schemas.microsoft.com/office/drawing/2014/main" val="3389045081"/>
                    </a:ext>
                  </a:extLst>
                </a:gridCol>
                <a:gridCol w="912352">
                  <a:extLst>
                    <a:ext uri="{9D8B030D-6E8A-4147-A177-3AD203B41FA5}">
                      <a16:colId xmlns:a16="http://schemas.microsoft.com/office/drawing/2014/main" val="3552646758"/>
                    </a:ext>
                  </a:extLst>
                </a:gridCol>
                <a:gridCol w="599816">
                  <a:extLst>
                    <a:ext uri="{9D8B030D-6E8A-4147-A177-3AD203B41FA5}">
                      <a16:colId xmlns:a16="http://schemas.microsoft.com/office/drawing/2014/main" val="4259640017"/>
                    </a:ext>
                  </a:extLst>
                </a:gridCol>
                <a:gridCol w="936356">
                  <a:extLst>
                    <a:ext uri="{9D8B030D-6E8A-4147-A177-3AD203B41FA5}">
                      <a16:colId xmlns:a16="http://schemas.microsoft.com/office/drawing/2014/main" val="4142214584"/>
                    </a:ext>
                  </a:extLst>
                </a:gridCol>
              </a:tblGrid>
              <a:tr h="370840">
                <a:tc gridSpan="6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#3-1 </a:t>
                      </a:r>
                      <a:r>
                        <a:rPr lang="ko-KR" altLang="en-US" dirty="0"/>
                        <a:t>마을 장로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62296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이름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eNpcLaplanta_01 // </a:t>
                      </a:r>
                      <a:r>
                        <a:rPr lang="ko-KR" altLang="en-US" sz="1200" dirty="0"/>
                        <a:t>장로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400" dirty="0"/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200" dirty="0"/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종족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인간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남</a:t>
                      </a:r>
                      <a:r>
                        <a:rPr lang="en-US" altLang="ko-KR" sz="1200" dirty="0"/>
                        <a:t>)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56433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나이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dirty="0"/>
                        <a:t>50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국가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 err="1"/>
                        <a:t>아카이아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직업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장로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66038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위치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b="0" i="0" dirty="0" err="1"/>
                        <a:t>아카이아</a:t>
                      </a:r>
                      <a:r>
                        <a:rPr lang="ko-KR" altLang="en-US" sz="1200" b="0" i="0" dirty="0"/>
                        <a:t> 왕국의 초보자마을에 위치한다</a:t>
                      </a:r>
                      <a:r>
                        <a:rPr lang="en-US" altLang="ko-KR" sz="1200" b="0" i="0" dirty="0"/>
                        <a:t>.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08390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성격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b="0" i="0" dirty="0"/>
                        <a:t>호탕하고 정중하다</a:t>
                      </a:r>
                      <a:r>
                        <a:rPr lang="en-US" altLang="ko-KR" sz="1200" b="0" i="0" dirty="0"/>
                        <a:t>.</a:t>
                      </a:r>
                      <a:endParaRPr lang="ko-KR" altLang="en-US" sz="1200" b="0" i="0" dirty="0"/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15767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외형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b="0" i="0" dirty="0"/>
                        <a:t>농사와 몬스터로 높은 나이에도 체격이 좋다</a:t>
                      </a:r>
                      <a:r>
                        <a:rPr lang="en-US" altLang="ko-KR" sz="1200" b="0" i="0" dirty="0"/>
                        <a:t>.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b="0" i="0" dirty="0"/>
                        <a:t>흰색으로 된 긴 수염을 가지고 있고</a:t>
                      </a:r>
                      <a:r>
                        <a:rPr lang="en-US" altLang="ko-KR" sz="1200" b="0" i="0" dirty="0"/>
                        <a:t>, </a:t>
                      </a:r>
                      <a:r>
                        <a:rPr lang="ko-KR" altLang="en-US" sz="1200" b="0" i="0" dirty="0"/>
                        <a:t>대머리다</a:t>
                      </a:r>
                      <a:r>
                        <a:rPr lang="en-US" altLang="ko-KR" sz="1200" b="0" i="0" dirty="0"/>
                        <a:t>.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b="0" i="0" dirty="0"/>
                        <a:t>가죽으로 된 옷을 입고 있고</a:t>
                      </a:r>
                      <a:r>
                        <a:rPr lang="en-US" altLang="ko-KR" sz="1200" b="0" i="0" dirty="0"/>
                        <a:t>, </a:t>
                      </a:r>
                      <a:r>
                        <a:rPr lang="ko-KR" altLang="en-US" sz="1200" b="0" i="0" dirty="0"/>
                        <a:t>가죽이 비싸기에 옷이 해지더라도 실로 꿰맸다</a:t>
                      </a:r>
                      <a:r>
                        <a:rPr lang="en-US" altLang="ko-KR" sz="1200" b="0" i="0" dirty="0"/>
                        <a:t>.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60365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스토리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200" b="0" i="0" dirty="0" err="1"/>
                        <a:t>아카이아</a:t>
                      </a:r>
                      <a:r>
                        <a:rPr lang="ko-KR" altLang="en-US" sz="1200" b="0" i="0" dirty="0"/>
                        <a:t> 왕국 주변의 작은 마을의 장로이다</a:t>
                      </a:r>
                      <a:r>
                        <a:rPr lang="en-US" altLang="ko-KR" sz="1200" b="0" i="0" dirty="0"/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200" b="0" i="0" dirty="0"/>
                        <a:t>마을의 안전을 신경쓰기에</a:t>
                      </a:r>
                      <a:r>
                        <a:rPr lang="en-US" altLang="ko-KR" sz="1200" b="0" i="0" dirty="0"/>
                        <a:t>, </a:t>
                      </a:r>
                      <a:r>
                        <a:rPr lang="ko-KR" altLang="en-US" sz="1200" b="0" i="0" dirty="0"/>
                        <a:t>전이되는 유저들에게 던전 토벌을 부탁한다</a:t>
                      </a:r>
                      <a:r>
                        <a:rPr lang="en-US" altLang="ko-KR" sz="1200" b="0" i="0" dirty="0"/>
                        <a:t>.</a:t>
                      </a:r>
                      <a:endParaRPr lang="ko-KR" altLang="en-US" sz="1200" b="0" i="0" dirty="0"/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4914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역할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200" b="0" i="0" dirty="0"/>
                        <a:t>전이될 유저들에게 가이아 세계에 대한 정보들을 플레이어에게 알려준다</a:t>
                      </a:r>
                      <a:r>
                        <a:rPr lang="en-US" altLang="ko-KR" sz="1200" b="0" i="0" dirty="0"/>
                        <a:t>.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9114188"/>
                  </a:ext>
                </a:extLst>
              </a:tr>
            </a:tbl>
          </a:graphicData>
        </a:graphic>
      </p:graphicFrame>
      <p:pic>
        <p:nvPicPr>
          <p:cNvPr id="8" name="Picture 4" descr="Farmer (5e Class) - D&amp;D Wiki">
            <a:extLst>
              <a:ext uri="{FF2B5EF4-FFF2-40B4-BE49-F238E27FC236}">
                <a16:creationId xmlns:a16="http://schemas.microsoft.com/office/drawing/2014/main" id="{909384EB-4E3C-406B-808C-36D1CE950E8E}"/>
              </a:ext>
            </a:extLst>
          </p:cNvPr>
          <p:cNvPicPr>
            <a:picLocks noGrp="1" noChangeAspect="1" noChangeArrowheads="1"/>
          </p:cNvPicPr>
          <p:nvPr>
            <p:ph idx="2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121"/>
          <a:stretch/>
        </p:blipFill>
        <p:spPr bwMode="auto">
          <a:xfrm>
            <a:off x="467545" y="706355"/>
            <a:ext cx="3096344" cy="4330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14681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7930A9E7-80AB-4922-BE34-59A346FD6F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우호적 </a:t>
            </a:r>
            <a:r>
              <a:rPr lang="en-US" altLang="ko-KR" dirty="0"/>
              <a:t>NPC </a:t>
            </a:r>
            <a:r>
              <a:rPr lang="ko-KR" altLang="en-US" dirty="0"/>
              <a:t>설정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7C32F06-D7CE-4317-9DB2-F27BD2C6E200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r>
              <a:rPr lang="ko-KR" altLang="en-US" dirty="0" err="1"/>
              <a:t>라플란타</a:t>
            </a:r>
            <a:r>
              <a:rPr lang="ko-KR" altLang="en-US" dirty="0"/>
              <a:t> 지역의 </a:t>
            </a:r>
            <a:r>
              <a:rPr lang="en-US" altLang="ko-KR" dirty="0"/>
              <a:t>NPC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D1EB1B5-E61D-4A6B-AD78-111962784C5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13" name="표 13">
            <a:extLst>
              <a:ext uri="{FF2B5EF4-FFF2-40B4-BE49-F238E27FC236}">
                <a16:creationId xmlns:a16="http://schemas.microsoft.com/office/drawing/2014/main" id="{A330E3B1-DB31-424C-B905-2D6A35246A88}"/>
              </a:ext>
            </a:extLst>
          </p:cNvPr>
          <p:cNvGraphicFramePr>
            <a:graphicFrameLocks noGrp="1"/>
          </p:cNvGraphicFramePr>
          <p:nvPr>
            <p:ph idx="24"/>
            <p:extLst>
              <p:ext uri="{D42A27DB-BD31-4B8C-83A1-F6EECF244321}">
                <p14:modId xmlns:p14="http://schemas.microsoft.com/office/powerpoint/2010/main" val="882445553"/>
              </p:ext>
            </p:extLst>
          </p:nvPr>
        </p:nvGraphicFramePr>
        <p:xfrm>
          <a:off x="4140200" y="696913"/>
          <a:ext cx="4608516" cy="425742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768086">
                  <a:extLst>
                    <a:ext uri="{9D8B030D-6E8A-4147-A177-3AD203B41FA5}">
                      <a16:colId xmlns:a16="http://schemas.microsoft.com/office/drawing/2014/main" val="477129695"/>
                    </a:ext>
                  </a:extLst>
                </a:gridCol>
                <a:gridCol w="768086">
                  <a:extLst>
                    <a:ext uri="{9D8B030D-6E8A-4147-A177-3AD203B41FA5}">
                      <a16:colId xmlns:a16="http://schemas.microsoft.com/office/drawing/2014/main" val="4236884369"/>
                    </a:ext>
                  </a:extLst>
                </a:gridCol>
                <a:gridCol w="623820">
                  <a:extLst>
                    <a:ext uri="{9D8B030D-6E8A-4147-A177-3AD203B41FA5}">
                      <a16:colId xmlns:a16="http://schemas.microsoft.com/office/drawing/2014/main" val="3389045081"/>
                    </a:ext>
                  </a:extLst>
                </a:gridCol>
                <a:gridCol w="912352">
                  <a:extLst>
                    <a:ext uri="{9D8B030D-6E8A-4147-A177-3AD203B41FA5}">
                      <a16:colId xmlns:a16="http://schemas.microsoft.com/office/drawing/2014/main" val="3552646758"/>
                    </a:ext>
                  </a:extLst>
                </a:gridCol>
                <a:gridCol w="599816">
                  <a:extLst>
                    <a:ext uri="{9D8B030D-6E8A-4147-A177-3AD203B41FA5}">
                      <a16:colId xmlns:a16="http://schemas.microsoft.com/office/drawing/2014/main" val="4259640017"/>
                    </a:ext>
                  </a:extLst>
                </a:gridCol>
                <a:gridCol w="936356">
                  <a:extLst>
                    <a:ext uri="{9D8B030D-6E8A-4147-A177-3AD203B41FA5}">
                      <a16:colId xmlns:a16="http://schemas.microsoft.com/office/drawing/2014/main" val="4142214584"/>
                    </a:ext>
                  </a:extLst>
                </a:gridCol>
              </a:tblGrid>
              <a:tr h="370840">
                <a:tc gridSpan="6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#3-2 </a:t>
                      </a:r>
                      <a:r>
                        <a:rPr lang="ko-KR" altLang="en-US" dirty="0"/>
                        <a:t>상인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62296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이름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eNpcLaplanta_02 // </a:t>
                      </a:r>
                      <a:r>
                        <a:rPr lang="ko-KR" altLang="en-US" sz="1200" dirty="0"/>
                        <a:t>상인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400" dirty="0"/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200" dirty="0"/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종족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인간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남</a:t>
                      </a:r>
                      <a:r>
                        <a:rPr lang="en-US" altLang="ko-KR" sz="1200" dirty="0"/>
                        <a:t>)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56433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나이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dirty="0"/>
                        <a:t>30-40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국가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 err="1"/>
                        <a:t>아카이아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직업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상인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66038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위치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b="0" i="0" dirty="0" err="1"/>
                        <a:t>아카이아</a:t>
                      </a:r>
                      <a:r>
                        <a:rPr lang="ko-KR" altLang="en-US" sz="1200" b="0" i="0" dirty="0"/>
                        <a:t> 왕국에 위치한다</a:t>
                      </a:r>
                      <a:r>
                        <a:rPr lang="en-US" altLang="ko-KR" sz="1200" b="0" i="0" dirty="0"/>
                        <a:t>.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08390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성격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b="0" i="0" dirty="0"/>
                        <a:t>쾌활하고 친화력이 좋다</a:t>
                      </a:r>
                      <a:r>
                        <a:rPr lang="en-US" altLang="ko-KR" sz="1200" b="0" i="0" dirty="0"/>
                        <a:t>.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15767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외형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200" b="0" i="0" dirty="0"/>
                        <a:t>덥수룩한 검은색 수염과 옷 너머로 알 수 있는 뱃살을 볼 수 있다</a:t>
                      </a:r>
                      <a:r>
                        <a:rPr lang="en-US" altLang="ko-KR" sz="1200" b="0" i="0" dirty="0"/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200" b="0" i="0" dirty="0"/>
                        <a:t>가죽으로 된 옷을 입고 있다</a:t>
                      </a:r>
                      <a:r>
                        <a:rPr lang="en-US" altLang="ko-KR" sz="1200" b="0" i="0" dirty="0"/>
                        <a:t>.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60365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스토리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200" b="0" i="0" dirty="0" err="1"/>
                        <a:t>아카이아</a:t>
                      </a:r>
                      <a:r>
                        <a:rPr lang="ko-KR" altLang="en-US" sz="1200" b="0" i="0" dirty="0"/>
                        <a:t> 왕국에서 상인으로 더 큰 성공을 바라고 있다</a:t>
                      </a:r>
                      <a:r>
                        <a:rPr lang="en-US" altLang="ko-KR" sz="1200" b="0" i="0" dirty="0"/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200" b="0" i="0" dirty="0"/>
                        <a:t>플레이어에게 얻는 아이템을 구매 및 판매를 하여 부를 축적하고 있다</a:t>
                      </a:r>
                      <a:r>
                        <a:rPr lang="en-US" altLang="ko-KR" sz="1200" b="0" i="0" dirty="0"/>
                        <a:t>.</a:t>
                      </a:r>
                      <a:endParaRPr lang="ko-KR" altLang="en-US" sz="1200" b="0" i="0" dirty="0"/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4914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역할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200" b="0" i="0" dirty="0"/>
                        <a:t>플레이어에게 아이템을 판매하거나 구매한다</a:t>
                      </a:r>
                      <a:r>
                        <a:rPr lang="en-US" altLang="ko-KR" sz="1200" b="0" i="0" dirty="0"/>
                        <a:t>.</a:t>
                      </a:r>
                      <a:endParaRPr lang="ko-KR" altLang="en-US" sz="1200" b="0" i="0" dirty="0"/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9114188"/>
                  </a:ext>
                </a:extLst>
              </a:tr>
            </a:tbl>
          </a:graphicData>
        </a:graphic>
      </p:graphicFrame>
      <p:pic>
        <p:nvPicPr>
          <p:cNvPr id="8" name="Picture 2" descr="RPG human NPC">
            <a:extLst>
              <a:ext uri="{FF2B5EF4-FFF2-40B4-BE49-F238E27FC236}">
                <a16:creationId xmlns:a16="http://schemas.microsoft.com/office/drawing/2014/main" id="{6E41F236-99F2-4F2F-A22E-2F2F1A3CC4CD}"/>
              </a:ext>
            </a:extLst>
          </p:cNvPr>
          <p:cNvPicPr>
            <a:picLocks noGrp="1" noChangeAspect="1" noChangeArrowheads="1"/>
          </p:cNvPicPr>
          <p:nvPr>
            <p:ph idx="2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395" y="696913"/>
            <a:ext cx="2201772" cy="4459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78512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7930A9E7-80AB-4922-BE34-59A346FD6F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우호적 </a:t>
            </a:r>
            <a:r>
              <a:rPr lang="en-US" altLang="ko-KR" dirty="0"/>
              <a:t>NPC </a:t>
            </a:r>
            <a:r>
              <a:rPr lang="ko-KR" altLang="en-US" dirty="0"/>
              <a:t>설정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7C32F06-D7CE-4317-9DB2-F27BD2C6E200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r>
              <a:rPr lang="ko-KR" altLang="en-US" dirty="0" err="1"/>
              <a:t>라플란타</a:t>
            </a:r>
            <a:r>
              <a:rPr lang="ko-KR" altLang="en-US" dirty="0"/>
              <a:t> 지역의 </a:t>
            </a:r>
            <a:r>
              <a:rPr lang="en-US" altLang="ko-KR" dirty="0"/>
              <a:t>NPC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D1EB1B5-E61D-4A6B-AD78-111962784C5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13" name="표 13">
            <a:extLst>
              <a:ext uri="{FF2B5EF4-FFF2-40B4-BE49-F238E27FC236}">
                <a16:creationId xmlns:a16="http://schemas.microsoft.com/office/drawing/2014/main" id="{A330E3B1-DB31-424C-B905-2D6A35246A88}"/>
              </a:ext>
            </a:extLst>
          </p:cNvPr>
          <p:cNvGraphicFramePr>
            <a:graphicFrameLocks noGrp="1"/>
          </p:cNvGraphicFramePr>
          <p:nvPr>
            <p:ph idx="24"/>
            <p:extLst>
              <p:ext uri="{D42A27DB-BD31-4B8C-83A1-F6EECF244321}">
                <p14:modId xmlns:p14="http://schemas.microsoft.com/office/powerpoint/2010/main" val="1150903483"/>
              </p:ext>
            </p:extLst>
          </p:nvPr>
        </p:nvGraphicFramePr>
        <p:xfrm>
          <a:off x="4140200" y="696913"/>
          <a:ext cx="4608516" cy="425742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768086">
                  <a:extLst>
                    <a:ext uri="{9D8B030D-6E8A-4147-A177-3AD203B41FA5}">
                      <a16:colId xmlns:a16="http://schemas.microsoft.com/office/drawing/2014/main" val="477129695"/>
                    </a:ext>
                  </a:extLst>
                </a:gridCol>
                <a:gridCol w="768086">
                  <a:extLst>
                    <a:ext uri="{9D8B030D-6E8A-4147-A177-3AD203B41FA5}">
                      <a16:colId xmlns:a16="http://schemas.microsoft.com/office/drawing/2014/main" val="4236884369"/>
                    </a:ext>
                  </a:extLst>
                </a:gridCol>
                <a:gridCol w="623820">
                  <a:extLst>
                    <a:ext uri="{9D8B030D-6E8A-4147-A177-3AD203B41FA5}">
                      <a16:colId xmlns:a16="http://schemas.microsoft.com/office/drawing/2014/main" val="3389045081"/>
                    </a:ext>
                  </a:extLst>
                </a:gridCol>
                <a:gridCol w="912352">
                  <a:extLst>
                    <a:ext uri="{9D8B030D-6E8A-4147-A177-3AD203B41FA5}">
                      <a16:colId xmlns:a16="http://schemas.microsoft.com/office/drawing/2014/main" val="3552646758"/>
                    </a:ext>
                  </a:extLst>
                </a:gridCol>
                <a:gridCol w="599816">
                  <a:extLst>
                    <a:ext uri="{9D8B030D-6E8A-4147-A177-3AD203B41FA5}">
                      <a16:colId xmlns:a16="http://schemas.microsoft.com/office/drawing/2014/main" val="4259640017"/>
                    </a:ext>
                  </a:extLst>
                </a:gridCol>
                <a:gridCol w="936356">
                  <a:extLst>
                    <a:ext uri="{9D8B030D-6E8A-4147-A177-3AD203B41FA5}">
                      <a16:colId xmlns:a16="http://schemas.microsoft.com/office/drawing/2014/main" val="4142214584"/>
                    </a:ext>
                  </a:extLst>
                </a:gridCol>
              </a:tblGrid>
              <a:tr h="370840">
                <a:tc gridSpan="6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#3-3 </a:t>
                      </a:r>
                      <a:r>
                        <a:rPr lang="ko-KR" altLang="en-US" dirty="0"/>
                        <a:t>대장장이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62296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이름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eNpcLaplanta_03 // </a:t>
                      </a:r>
                      <a:r>
                        <a:rPr lang="ko-KR" altLang="en-US" sz="1200" dirty="0"/>
                        <a:t>대장장이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400" dirty="0"/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200" dirty="0"/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종족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인간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남</a:t>
                      </a:r>
                      <a:r>
                        <a:rPr lang="en-US" altLang="ko-KR" sz="1200" dirty="0"/>
                        <a:t>)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56433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나이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dirty="0"/>
                        <a:t>45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국가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 err="1"/>
                        <a:t>아카이아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직업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대장장이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66038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위치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b="0" i="0" dirty="0" err="1"/>
                        <a:t>아카이아</a:t>
                      </a:r>
                      <a:r>
                        <a:rPr lang="ko-KR" altLang="en-US" sz="1200" b="0" i="0" dirty="0"/>
                        <a:t> 왕국에 위치한다</a:t>
                      </a:r>
                      <a:r>
                        <a:rPr lang="en-US" altLang="ko-KR" sz="1200" b="0" i="0" dirty="0"/>
                        <a:t>.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08390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성격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b="0" i="0" dirty="0" err="1"/>
                        <a:t>장인답게</a:t>
                      </a:r>
                      <a:r>
                        <a:rPr lang="ko-KR" altLang="en-US" sz="1200" b="0" i="0" dirty="0"/>
                        <a:t> 꼼꼼하다</a:t>
                      </a:r>
                      <a:r>
                        <a:rPr lang="en-US" altLang="ko-KR" sz="1200" b="0" i="0" dirty="0"/>
                        <a:t>.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15767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외형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b="0" i="0" dirty="0"/>
                        <a:t>대장장이를 대표하는 망치를 들고 있고</a:t>
                      </a:r>
                      <a:r>
                        <a:rPr lang="en-US" altLang="ko-KR" sz="1200" b="0" i="0" dirty="0"/>
                        <a:t>, </a:t>
                      </a:r>
                      <a:r>
                        <a:rPr lang="ko-KR" altLang="en-US" sz="1200" b="0" i="0" dirty="0"/>
                        <a:t>옷은 열기를 막아주는 옷을 입고 있다</a:t>
                      </a:r>
                      <a:r>
                        <a:rPr lang="en-US" altLang="ko-KR" sz="1200" b="0" i="0" dirty="0"/>
                        <a:t>.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b="0" i="0" dirty="0"/>
                        <a:t>얼굴에는 길게 자란 수염들이 얼굴에 있다</a:t>
                      </a:r>
                      <a:r>
                        <a:rPr lang="en-US" altLang="ko-KR" sz="1200" b="0" i="0" dirty="0"/>
                        <a:t>.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b="0" i="0" dirty="0"/>
                        <a:t>수십년간 대장장이 일을 하였기에</a:t>
                      </a:r>
                      <a:r>
                        <a:rPr lang="en-US" altLang="ko-KR" sz="1200" b="0" i="0" dirty="0"/>
                        <a:t>, </a:t>
                      </a:r>
                      <a:r>
                        <a:rPr lang="ko-KR" altLang="en-US" sz="1200" b="0" i="0" dirty="0"/>
                        <a:t>상체 근육이 </a:t>
                      </a:r>
                      <a:r>
                        <a:rPr lang="ko-KR" altLang="en-US" sz="1200" b="0" i="0" dirty="0" err="1"/>
                        <a:t>발달해있다</a:t>
                      </a:r>
                      <a:r>
                        <a:rPr lang="en-US" altLang="ko-KR" sz="1200" b="0" i="0" dirty="0"/>
                        <a:t>.</a:t>
                      </a:r>
                      <a:endParaRPr lang="ko-KR" altLang="en-US" sz="1200" b="0" i="0" dirty="0"/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60365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스토리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200" b="0" i="0" dirty="0"/>
                        <a:t>어릴 적부터 아버지의 일을 따라했기에</a:t>
                      </a:r>
                      <a:r>
                        <a:rPr lang="en-US" altLang="ko-KR" sz="1200" b="0" i="0" dirty="0"/>
                        <a:t>, </a:t>
                      </a:r>
                      <a:r>
                        <a:rPr lang="ko-KR" altLang="en-US" sz="1200" b="0" i="0" dirty="0" err="1"/>
                        <a:t>아카이아</a:t>
                      </a:r>
                      <a:r>
                        <a:rPr lang="ko-KR" altLang="en-US" sz="1200" b="0" i="0" dirty="0"/>
                        <a:t> 왕국에서 대장장이로 유명하다</a:t>
                      </a:r>
                      <a:r>
                        <a:rPr lang="en-US" altLang="ko-KR" sz="1200" b="0" i="0" dirty="0"/>
                        <a:t>.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4914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역할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200" b="0" i="0" dirty="0"/>
                        <a:t>플레이어에게 장비 아이템을 판매 및 구매한다</a:t>
                      </a:r>
                      <a:r>
                        <a:rPr lang="en-US" altLang="ko-KR" sz="1200" b="0" i="0" dirty="0"/>
                        <a:t>.</a:t>
                      </a:r>
                      <a:endParaRPr lang="ko-KR" altLang="en-US" sz="1200" b="0" i="0" dirty="0"/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9114188"/>
                  </a:ext>
                </a:extLst>
              </a:tr>
            </a:tbl>
          </a:graphicData>
        </a:graphic>
      </p:graphicFrame>
      <p:pic>
        <p:nvPicPr>
          <p:cNvPr id="10242" name="Picture 2" descr="Smith, for the game Heroes of Camelot">
            <a:extLst>
              <a:ext uri="{FF2B5EF4-FFF2-40B4-BE49-F238E27FC236}">
                <a16:creationId xmlns:a16="http://schemas.microsoft.com/office/drawing/2014/main" id="{586195C5-096F-49BF-A7C9-75C3D2D56E53}"/>
              </a:ext>
            </a:extLst>
          </p:cNvPr>
          <p:cNvPicPr>
            <a:picLocks noGrp="1" noChangeAspect="1" noChangeArrowheads="1"/>
          </p:cNvPicPr>
          <p:nvPr>
            <p:ph idx="2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498" y="696913"/>
            <a:ext cx="2635567" cy="4392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87108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7930A9E7-80AB-4922-BE34-59A346FD6F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우호적 </a:t>
            </a:r>
            <a:r>
              <a:rPr lang="en-US" altLang="ko-KR" dirty="0"/>
              <a:t>NPC </a:t>
            </a:r>
            <a:r>
              <a:rPr lang="ko-KR" altLang="en-US" dirty="0"/>
              <a:t>설정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7C32F06-D7CE-4317-9DB2-F27BD2C6E200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r>
              <a:rPr lang="ko-KR" altLang="en-US" dirty="0" err="1"/>
              <a:t>라플란타</a:t>
            </a:r>
            <a:r>
              <a:rPr lang="ko-KR" altLang="en-US" dirty="0"/>
              <a:t> 지역의 </a:t>
            </a:r>
            <a:r>
              <a:rPr lang="en-US" altLang="ko-KR" dirty="0"/>
              <a:t>NPC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D1EB1B5-E61D-4A6B-AD78-111962784C5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13" name="표 13">
            <a:extLst>
              <a:ext uri="{FF2B5EF4-FFF2-40B4-BE49-F238E27FC236}">
                <a16:creationId xmlns:a16="http://schemas.microsoft.com/office/drawing/2014/main" id="{A330E3B1-DB31-424C-B905-2D6A35246A88}"/>
              </a:ext>
            </a:extLst>
          </p:cNvPr>
          <p:cNvGraphicFramePr>
            <a:graphicFrameLocks noGrp="1"/>
          </p:cNvGraphicFramePr>
          <p:nvPr>
            <p:ph idx="24"/>
            <p:extLst>
              <p:ext uri="{D42A27DB-BD31-4B8C-83A1-F6EECF244321}">
                <p14:modId xmlns:p14="http://schemas.microsoft.com/office/powerpoint/2010/main" val="1349784504"/>
              </p:ext>
            </p:extLst>
          </p:nvPr>
        </p:nvGraphicFramePr>
        <p:xfrm>
          <a:off x="4140200" y="696913"/>
          <a:ext cx="4608516" cy="4491293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768086">
                  <a:extLst>
                    <a:ext uri="{9D8B030D-6E8A-4147-A177-3AD203B41FA5}">
                      <a16:colId xmlns:a16="http://schemas.microsoft.com/office/drawing/2014/main" val="477129695"/>
                    </a:ext>
                  </a:extLst>
                </a:gridCol>
                <a:gridCol w="768086">
                  <a:extLst>
                    <a:ext uri="{9D8B030D-6E8A-4147-A177-3AD203B41FA5}">
                      <a16:colId xmlns:a16="http://schemas.microsoft.com/office/drawing/2014/main" val="4236884369"/>
                    </a:ext>
                  </a:extLst>
                </a:gridCol>
                <a:gridCol w="623820">
                  <a:extLst>
                    <a:ext uri="{9D8B030D-6E8A-4147-A177-3AD203B41FA5}">
                      <a16:colId xmlns:a16="http://schemas.microsoft.com/office/drawing/2014/main" val="3389045081"/>
                    </a:ext>
                  </a:extLst>
                </a:gridCol>
                <a:gridCol w="912352">
                  <a:extLst>
                    <a:ext uri="{9D8B030D-6E8A-4147-A177-3AD203B41FA5}">
                      <a16:colId xmlns:a16="http://schemas.microsoft.com/office/drawing/2014/main" val="3552646758"/>
                    </a:ext>
                  </a:extLst>
                </a:gridCol>
                <a:gridCol w="599816">
                  <a:extLst>
                    <a:ext uri="{9D8B030D-6E8A-4147-A177-3AD203B41FA5}">
                      <a16:colId xmlns:a16="http://schemas.microsoft.com/office/drawing/2014/main" val="4259640017"/>
                    </a:ext>
                  </a:extLst>
                </a:gridCol>
                <a:gridCol w="936356">
                  <a:extLst>
                    <a:ext uri="{9D8B030D-6E8A-4147-A177-3AD203B41FA5}">
                      <a16:colId xmlns:a16="http://schemas.microsoft.com/office/drawing/2014/main" val="4142214584"/>
                    </a:ext>
                  </a:extLst>
                </a:gridCol>
              </a:tblGrid>
              <a:tr h="370840">
                <a:tc gridSpan="6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#3-4 </a:t>
                      </a:r>
                      <a:r>
                        <a:rPr lang="ko-KR" altLang="en-US" dirty="0"/>
                        <a:t>모험가 </a:t>
                      </a:r>
                      <a:r>
                        <a:rPr lang="ko-KR" altLang="en-US" dirty="0" err="1"/>
                        <a:t>길드장</a:t>
                      </a:r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62296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이름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eNpcLaplanta_04 // </a:t>
                      </a:r>
                      <a:r>
                        <a:rPr lang="ko-KR" altLang="en-US" sz="1200" dirty="0" err="1"/>
                        <a:t>길드장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400" dirty="0"/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200" dirty="0"/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종족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인간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남</a:t>
                      </a:r>
                      <a:r>
                        <a:rPr lang="en-US" altLang="ko-KR" sz="1200" dirty="0"/>
                        <a:t>)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56433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나이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dirty="0"/>
                        <a:t>55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국가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 err="1"/>
                        <a:t>아카이아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직업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 err="1"/>
                        <a:t>길드장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66038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위치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b="0" i="0" dirty="0" err="1"/>
                        <a:t>아카이아</a:t>
                      </a:r>
                      <a:r>
                        <a:rPr lang="ko-KR" altLang="en-US" sz="1200" b="0" i="0" dirty="0"/>
                        <a:t> 왕국의 모험가 길드의 주점에 위치한다</a:t>
                      </a:r>
                      <a:r>
                        <a:rPr lang="en-US" altLang="ko-KR" sz="1200" b="0" i="0" dirty="0"/>
                        <a:t>.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08390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성격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b="0" i="0" dirty="0"/>
                        <a:t>깐깐하다</a:t>
                      </a:r>
                      <a:r>
                        <a:rPr lang="en-US" altLang="ko-KR" sz="1200" b="0" i="0" dirty="0"/>
                        <a:t>.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1576709"/>
                  </a:ext>
                </a:extLst>
              </a:tr>
              <a:tr h="44626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외형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b="0" i="0" dirty="0"/>
                        <a:t>흰색 수염과 머리카락을 가졌고</a:t>
                      </a:r>
                      <a:r>
                        <a:rPr lang="en-US" altLang="ko-KR" sz="1200" b="0" i="0" dirty="0"/>
                        <a:t>, </a:t>
                      </a:r>
                      <a:r>
                        <a:rPr lang="ko-KR" altLang="en-US" sz="1200" b="0" i="0" dirty="0"/>
                        <a:t>머리카락은 부분 탈모를 가지고 있다</a:t>
                      </a:r>
                      <a:r>
                        <a:rPr lang="en-US" altLang="ko-KR" sz="1200" b="0" i="0" dirty="0"/>
                        <a:t>.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b="0" i="0" dirty="0"/>
                        <a:t>상체 근육과 반대되는 뱃살이 두드러진다</a:t>
                      </a:r>
                      <a:r>
                        <a:rPr lang="en-US" altLang="ko-KR" sz="1200" b="0" i="0" dirty="0"/>
                        <a:t>.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b="0" i="0" dirty="0"/>
                        <a:t>한쪽 다리가 잘려 의족이 달려 있다</a:t>
                      </a:r>
                      <a:r>
                        <a:rPr lang="en-US" altLang="ko-KR" sz="1200" b="0" i="0" dirty="0"/>
                        <a:t>.</a:t>
                      </a:r>
                      <a:endParaRPr lang="ko-KR" altLang="en-US" sz="1200" b="0" i="0" dirty="0"/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60365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스토리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200" b="0" i="0" dirty="0"/>
                        <a:t>예전 </a:t>
                      </a:r>
                      <a:r>
                        <a:rPr lang="ko-KR" altLang="en-US" sz="1200" b="0" i="0" dirty="0" err="1"/>
                        <a:t>아카이아</a:t>
                      </a:r>
                      <a:r>
                        <a:rPr lang="ko-KR" altLang="en-US" sz="1200" b="0" i="0" dirty="0"/>
                        <a:t> 왕국에서 유명했던 모험가였다</a:t>
                      </a:r>
                      <a:r>
                        <a:rPr lang="en-US" altLang="ko-KR" sz="1200" b="0" i="0" dirty="0"/>
                        <a:t>. 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200" b="0" i="0" dirty="0"/>
                        <a:t>활동 중 다리가 잘려 모험가 길드에서 일하게 되었고</a:t>
                      </a:r>
                      <a:r>
                        <a:rPr lang="en-US" altLang="ko-KR" sz="1200" b="0" i="0" dirty="0"/>
                        <a:t>, </a:t>
                      </a:r>
                      <a:r>
                        <a:rPr lang="ko-KR" altLang="en-US" sz="1200" b="0" i="0" dirty="0"/>
                        <a:t>길드장으로 취임하게 됨</a:t>
                      </a:r>
                      <a:r>
                        <a:rPr lang="en-US" altLang="ko-KR" sz="1200" b="0" i="0" dirty="0"/>
                        <a:t>.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4914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역할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200" b="0" i="0" dirty="0" err="1"/>
                        <a:t>아카이아</a:t>
                      </a:r>
                      <a:r>
                        <a:rPr lang="ko-KR" altLang="en-US" sz="1200" b="0" i="0" dirty="0"/>
                        <a:t> 왕국 주변에서 발생되는 던전에 대한 퀘스트를 플레이어에게 준다</a:t>
                      </a:r>
                      <a:r>
                        <a:rPr lang="en-US" altLang="ko-KR" sz="1200" b="0" i="0" dirty="0"/>
                        <a:t>.</a:t>
                      </a:r>
                      <a:endParaRPr lang="ko-KR" altLang="en-US" sz="1200" b="0" i="0" dirty="0"/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9114188"/>
                  </a:ext>
                </a:extLst>
              </a:tr>
            </a:tbl>
          </a:graphicData>
        </a:graphic>
      </p:graphicFrame>
      <p:pic>
        <p:nvPicPr>
          <p:cNvPr id="9" name="Picture 4" descr="CONCEPT ARTIST: Part 1 – 2,133 photos | VK">
            <a:extLst>
              <a:ext uri="{FF2B5EF4-FFF2-40B4-BE49-F238E27FC236}">
                <a16:creationId xmlns:a16="http://schemas.microsoft.com/office/drawing/2014/main" id="{91B194EE-623A-487B-B012-E7ACA6F765F6}"/>
              </a:ext>
            </a:extLst>
          </p:cNvPr>
          <p:cNvPicPr>
            <a:picLocks noGrp="1" noChangeAspect="1" noChangeArrowheads="1"/>
          </p:cNvPicPr>
          <p:nvPr>
            <p:ph idx="2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586" y="696913"/>
            <a:ext cx="2777391" cy="4392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46725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7930A9E7-80AB-4922-BE34-59A346FD6F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우호적 </a:t>
            </a:r>
            <a:r>
              <a:rPr lang="en-US" altLang="ko-KR" dirty="0"/>
              <a:t>NPC </a:t>
            </a:r>
            <a:r>
              <a:rPr lang="ko-KR" altLang="en-US" dirty="0"/>
              <a:t>설정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7C32F06-D7CE-4317-9DB2-F27BD2C6E200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r>
              <a:rPr lang="ko-KR" altLang="en-US" dirty="0" err="1"/>
              <a:t>라플란타</a:t>
            </a:r>
            <a:r>
              <a:rPr lang="ko-KR" altLang="en-US" dirty="0"/>
              <a:t> 지역의 </a:t>
            </a:r>
            <a:r>
              <a:rPr lang="en-US" altLang="ko-KR" dirty="0"/>
              <a:t>NPC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D1EB1B5-E61D-4A6B-AD78-111962784C5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13" name="표 13">
            <a:extLst>
              <a:ext uri="{FF2B5EF4-FFF2-40B4-BE49-F238E27FC236}">
                <a16:creationId xmlns:a16="http://schemas.microsoft.com/office/drawing/2014/main" id="{A330E3B1-DB31-424C-B905-2D6A35246A88}"/>
              </a:ext>
            </a:extLst>
          </p:cNvPr>
          <p:cNvGraphicFramePr>
            <a:graphicFrameLocks noGrp="1"/>
          </p:cNvGraphicFramePr>
          <p:nvPr>
            <p:ph idx="24"/>
            <p:extLst>
              <p:ext uri="{D42A27DB-BD31-4B8C-83A1-F6EECF244321}">
                <p14:modId xmlns:p14="http://schemas.microsoft.com/office/powerpoint/2010/main" val="1832420479"/>
              </p:ext>
            </p:extLst>
          </p:nvPr>
        </p:nvGraphicFramePr>
        <p:xfrm>
          <a:off x="4140200" y="696913"/>
          <a:ext cx="4608516" cy="4216973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768086">
                  <a:extLst>
                    <a:ext uri="{9D8B030D-6E8A-4147-A177-3AD203B41FA5}">
                      <a16:colId xmlns:a16="http://schemas.microsoft.com/office/drawing/2014/main" val="477129695"/>
                    </a:ext>
                  </a:extLst>
                </a:gridCol>
                <a:gridCol w="768086">
                  <a:extLst>
                    <a:ext uri="{9D8B030D-6E8A-4147-A177-3AD203B41FA5}">
                      <a16:colId xmlns:a16="http://schemas.microsoft.com/office/drawing/2014/main" val="4236884369"/>
                    </a:ext>
                  </a:extLst>
                </a:gridCol>
                <a:gridCol w="623820">
                  <a:extLst>
                    <a:ext uri="{9D8B030D-6E8A-4147-A177-3AD203B41FA5}">
                      <a16:colId xmlns:a16="http://schemas.microsoft.com/office/drawing/2014/main" val="3389045081"/>
                    </a:ext>
                  </a:extLst>
                </a:gridCol>
                <a:gridCol w="912352">
                  <a:extLst>
                    <a:ext uri="{9D8B030D-6E8A-4147-A177-3AD203B41FA5}">
                      <a16:colId xmlns:a16="http://schemas.microsoft.com/office/drawing/2014/main" val="3552646758"/>
                    </a:ext>
                  </a:extLst>
                </a:gridCol>
                <a:gridCol w="599816">
                  <a:extLst>
                    <a:ext uri="{9D8B030D-6E8A-4147-A177-3AD203B41FA5}">
                      <a16:colId xmlns:a16="http://schemas.microsoft.com/office/drawing/2014/main" val="4259640017"/>
                    </a:ext>
                  </a:extLst>
                </a:gridCol>
                <a:gridCol w="936356">
                  <a:extLst>
                    <a:ext uri="{9D8B030D-6E8A-4147-A177-3AD203B41FA5}">
                      <a16:colId xmlns:a16="http://schemas.microsoft.com/office/drawing/2014/main" val="4142214584"/>
                    </a:ext>
                  </a:extLst>
                </a:gridCol>
              </a:tblGrid>
              <a:tr h="370840">
                <a:tc gridSpan="6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#3-5 </a:t>
                      </a:r>
                      <a:r>
                        <a:rPr lang="ko-KR" altLang="en-US" dirty="0"/>
                        <a:t>사제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62296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이름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eNpcLaplanta_05 // </a:t>
                      </a:r>
                      <a:r>
                        <a:rPr lang="ko-KR" altLang="en-US" sz="1200" dirty="0"/>
                        <a:t>사제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400" dirty="0"/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200" dirty="0"/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종족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인간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남</a:t>
                      </a:r>
                      <a:r>
                        <a:rPr lang="en-US" altLang="ko-KR" sz="1200" dirty="0"/>
                        <a:t>)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56433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나이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dirty="0"/>
                        <a:t>30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국가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 err="1"/>
                        <a:t>아카이아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직업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사제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66038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위치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b="0" i="0" dirty="0" err="1"/>
                        <a:t>아카이아</a:t>
                      </a:r>
                      <a:r>
                        <a:rPr lang="ko-KR" altLang="en-US" sz="1200" b="0" i="0" dirty="0"/>
                        <a:t> 왕국의 신전에 위치한다</a:t>
                      </a:r>
                      <a:r>
                        <a:rPr lang="en-US" altLang="ko-KR" sz="1200" b="0" i="0" dirty="0"/>
                        <a:t>.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08390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성격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b="0" i="0" dirty="0"/>
                        <a:t>조용하고 차분하다</a:t>
                      </a:r>
                      <a:r>
                        <a:rPr lang="en-US" altLang="ko-KR" sz="1200" b="0" i="0" dirty="0"/>
                        <a:t>.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15767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외형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b="0" i="0" dirty="0"/>
                        <a:t>동방 정교회를 연상하는 검은색과 십자가가 보이는 복장을 입고 있다</a:t>
                      </a:r>
                      <a:r>
                        <a:rPr lang="en-US" altLang="ko-KR" sz="1200" b="0" i="0" dirty="0"/>
                        <a:t>.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b="0" i="0" dirty="0"/>
                        <a:t>전투가 발생하는 장소에도 존재해야 하기에</a:t>
                      </a:r>
                      <a:r>
                        <a:rPr lang="en-US" altLang="ko-KR" sz="1200" b="0" i="0" dirty="0"/>
                        <a:t>, </a:t>
                      </a:r>
                      <a:r>
                        <a:rPr lang="ko-KR" altLang="en-US" sz="1200" b="0" i="0" dirty="0"/>
                        <a:t>어느 정도의 체격을 갖추고 있다</a:t>
                      </a:r>
                      <a:r>
                        <a:rPr lang="en-US" altLang="ko-KR" sz="1200" b="0" i="0" dirty="0"/>
                        <a:t>.</a:t>
                      </a:r>
                      <a:endParaRPr lang="ko-KR" altLang="en-US" sz="1200" b="0" i="0" dirty="0"/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60365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스토리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200" b="0" i="0" dirty="0"/>
                        <a:t>어릴 때 치료의 능력을 가지고 있다는 사실을 알고 나서 종교 집단에 들어가게 되었다</a:t>
                      </a:r>
                      <a:r>
                        <a:rPr lang="en-US" altLang="ko-KR" sz="1200" b="0" i="0" dirty="0"/>
                        <a:t>.</a:t>
                      </a:r>
                      <a:endParaRPr lang="ko-KR" altLang="en-US" sz="1200" b="0" i="0" dirty="0"/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491422"/>
                  </a:ext>
                </a:extLst>
              </a:tr>
              <a:tr h="32110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역할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200" b="0" i="0" dirty="0"/>
                        <a:t>유저가 처음 만나는 종교 집단의 일원이다</a:t>
                      </a:r>
                      <a:r>
                        <a:rPr lang="en-US" altLang="ko-KR" sz="1200" b="0" i="0" dirty="0"/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200" b="0" i="0" dirty="0"/>
                        <a:t>신의 말을 플레이어에게 전해준다</a:t>
                      </a:r>
                      <a:r>
                        <a:rPr lang="en-US" altLang="ko-KR" sz="1200" b="0" i="0" dirty="0"/>
                        <a:t>.</a:t>
                      </a:r>
                      <a:endParaRPr lang="ko-KR" altLang="en-US" sz="1200" b="0" i="0" dirty="0"/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9114188"/>
                  </a:ext>
                </a:extLst>
              </a:tr>
            </a:tbl>
          </a:graphicData>
        </a:graphic>
      </p:graphicFrame>
      <p:pic>
        <p:nvPicPr>
          <p:cNvPr id="4098" name="Picture 2" descr="Dungeons &amp; Dragons: Wizards, Warlocks, Druids &amp; Sorcerers II (inspirational) - Album on Imgur">
            <a:extLst>
              <a:ext uri="{FF2B5EF4-FFF2-40B4-BE49-F238E27FC236}">
                <a16:creationId xmlns:a16="http://schemas.microsoft.com/office/drawing/2014/main" id="{5D3FCD3A-D550-42A6-B1FF-469078B996AD}"/>
              </a:ext>
            </a:extLst>
          </p:cNvPr>
          <p:cNvPicPr>
            <a:picLocks noGrp="1" noChangeAspect="1" noChangeArrowheads="1"/>
          </p:cNvPicPr>
          <p:nvPr>
            <p:ph idx="2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197" y="696913"/>
            <a:ext cx="2548168" cy="4392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10744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96BF3954-D82C-442F-ABC1-CE32D490988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9" name="표 9">
            <a:extLst>
              <a:ext uri="{FF2B5EF4-FFF2-40B4-BE49-F238E27FC236}">
                <a16:creationId xmlns:a16="http://schemas.microsoft.com/office/drawing/2014/main" id="{760D4BE0-0741-45AA-B27A-C9AFCA196A40}"/>
              </a:ext>
            </a:extLst>
          </p:cNvPr>
          <p:cNvGraphicFramePr>
            <a:graphicFrameLocks noGrp="1"/>
          </p:cNvGraphicFramePr>
          <p:nvPr>
            <p:ph idx="22"/>
            <p:extLst>
              <p:ext uri="{D42A27DB-BD31-4B8C-83A1-F6EECF244321}">
                <p14:modId xmlns:p14="http://schemas.microsoft.com/office/powerpoint/2010/main" val="540782393"/>
              </p:ext>
            </p:extLst>
          </p:nvPr>
        </p:nvGraphicFramePr>
        <p:xfrm>
          <a:off x="4468813" y="696913"/>
          <a:ext cx="4279900" cy="338931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67283">
                  <a:extLst>
                    <a:ext uri="{9D8B030D-6E8A-4147-A177-3AD203B41FA5}">
                      <a16:colId xmlns:a16="http://schemas.microsoft.com/office/drawing/2014/main" val="2536146937"/>
                    </a:ext>
                  </a:extLst>
                </a:gridCol>
                <a:gridCol w="3312617">
                  <a:extLst>
                    <a:ext uri="{9D8B030D-6E8A-4147-A177-3AD203B41FA5}">
                      <a16:colId xmlns:a16="http://schemas.microsoft.com/office/drawing/2014/main" val="3256982538"/>
                    </a:ext>
                  </a:extLst>
                </a:gridCol>
              </a:tblGrid>
              <a:tr h="15823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dirty="0"/>
                        <a:t>등급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dirty="0"/>
                        <a:t>설명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9608998"/>
                  </a:ext>
                </a:extLst>
              </a:tr>
              <a:tr h="31165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신화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모험가 </a:t>
                      </a:r>
                      <a:r>
                        <a:rPr lang="en-US" altLang="ko-KR" sz="1200" dirty="0"/>
                        <a:t>1~2</a:t>
                      </a:r>
                      <a:r>
                        <a:rPr lang="ko-KR" altLang="en-US" sz="1200" dirty="0"/>
                        <a:t>등급의 다수가 모여 신화급의 몬스터를 퇴치가 가능하다</a:t>
                      </a:r>
                      <a:r>
                        <a:rPr lang="en-US" altLang="ko-KR" sz="1200" dirty="0"/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7222739"/>
                  </a:ext>
                </a:extLst>
              </a:tr>
              <a:tr h="45303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전설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200" dirty="0"/>
                        <a:t>1</a:t>
                      </a:r>
                      <a:r>
                        <a:rPr lang="ko-KR" altLang="en-US" sz="1200" dirty="0"/>
                        <a:t>등급 모험가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다수의 </a:t>
                      </a:r>
                      <a:r>
                        <a:rPr lang="en-US" altLang="ko-KR" sz="1200" dirty="0"/>
                        <a:t>2~3</a:t>
                      </a:r>
                      <a:r>
                        <a:rPr lang="ko-KR" altLang="en-US" sz="1200" dirty="0"/>
                        <a:t>등급 모험가들이 전설급의 몬스터를 퇴치가 가능하다</a:t>
                      </a:r>
                      <a:r>
                        <a:rPr lang="en-US" altLang="ko-KR" sz="1200" dirty="0"/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961635"/>
                  </a:ext>
                </a:extLst>
              </a:tr>
              <a:tr h="31165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세계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  <a:t>2</a:t>
                      </a: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  <a:t>등급 모험가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  <a:t>다수의 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  <a:t>3~4</a:t>
                      </a: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  <a:t>등급 모험가들이 세계급의 몬스터를 퇴치가 가능하다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  <a:t>.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7496844"/>
                  </a:ext>
                </a:extLst>
              </a:tr>
              <a:tr h="31165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지역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  <a:t>3</a:t>
                      </a: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  <a:t>등급 모험가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  <a:t>다수의 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  <a:t>4~5</a:t>
                      </a: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  <a:t>등급 모험가들이 지역급의 몬스터를 퇴치가 가능하다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  <a:t>.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3877144"/>
                  </a:ext>
                </a:extLst>
              </a:tr>
              <a:tr h="31165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일반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  <a:t>소수의 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  <a:t>6</a:t>
                      </a: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  <a:t>등급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  <a:t>다수의 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  <a:t>7~8</a:t>
                      </a: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  <a:t>등급 모험가들이 일반 몬스터 들을 퇴치가 가능하다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  <a:t>.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4546714"/>
                  </a:ext>
                </a:extLst>
              </a:tr>
            </a:tbl>
          </a:graphicData>
        </a:graphic>
      </p:graphicFrame>
      <p:sp>
        <p:nvSpPr>
          <p:cNvPr id="4" name="제목 3">
            <a:extLst>
              <a:ext uri="{FF2B5EF4-FFF2-40B4-BE49-F238E27FC236}">
                <a16:creationId xmlns:a16="http://schemas.microsoft.com/office/drawing/2014/main" id="{D76393AA-12B2-4FDE-A4FC-0630DF1FB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몬스터 설정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28883EF7-42C5-4CB8-BC56-0B5CDE76E47C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r>
              <a:rPr lang="ko-KR" altLang="en-US" dirty="0"/>
              <a:t>몬스터의 위험 등급</a:t>
            </a:r>
          </a:p>
        </p:txBody>
      </p:sp>
      <p:pic>
        <p:nvPicPr>
          <p:cNvPr id="11" name="내용 개체 틀 13" descr="하늘, 실외, 나무, 비행이(가) 표시된 사진&#10;&#10;자동 생성된 설명">
            <a:extLst>
              <a:ext uri="{FF2B5EF4-FFF2-40B4-BE49-F238E27FC236}">
                <a16:creationId xmlns:a16="http://schemas.microsoft.com/office/drawing/2014/main" id="{BF42B1A6-F312-4C5F-89AC-462CF7FCE9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132" y="812540"/>
            <a:ext cx="3599411" cy="1857895"/>
          </a:xfrm>
          <a:prstGeom prst="rect">
            <a:avLst/>
          </a:prstGeom>
        </p:spPr>
      </p:pic>
      <p:pic>
        <p:nvPicPr>
          <p:cNvPr id="12" name="내용 개체 틀 11" descr="잔디, 실외, 나무, 하늘이(가) 표시된 사진&#10;&#10;자동 생성된 설명">
            <a:extLst>
              <a:ext uri="{FF2B5EF4-FFF2-40B4-BE49-F238E27FC236}">
                <a16:creationId xmlns:a16="http://schemas.microsoft.com/office/drawing/2014/main" id="{FFFD663B-AA9D-44D0-93CE-638E87FD1304}"/>
              </a:ext>
            </a:extLst>
          </p:cNvPr>
          <p:cNvPicPr>
            <a:picLocks noGrp="1" noChangeAspect="1"/>
          </p:cNvPicPr>
          <p:nvPr>
            <p:ph idx="2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501" y="3184078"/>
            <a:ext cx="3616036" cy="1866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2910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96BF3954-D82C-442F-ABC1-CE32D490988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9" name="표 9">
            <a:extLst>
              <a:ext uri="{FF2B5EF4-FFF2-40B4-BE49-F238E27FC236}">
                <a16:creationId xmlns:a16="http://schemas.microsoft.com/office/drawing/2014/main" id="{760D4BE0-0741-45AA-B27A-C9AFCA196A40}"/>
              </a:ext>
            </a:extLst>
          </p:cNvPr>
          <p:cNvGraphicFramePr>
            <a:graphicFrameLocks noGrp="1"/>
          </p:cNvGraphicFramePr>
          <p:nvPr>
            <p:ph idx="22"/>
            <p:extLst>
              <p:ext uri="{D42A27DB-BD31-4B8C-83A1-F6EECF244321}">
                <p14:modId xmlns:p14="http://schemas.microsoft.com/office/powerpoint/2010/main" val="149302995"/>
              </p:ext>
            </p:extLst>
          </p:nvPr>
        </p:nvGraphicFramePr>
        <p:xfrm>
          <a:off x="4468813" y="696912"/>
          <a:ext cx="4279901" cy="415620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83642">
                  <a:extLst>
                    <a:ext uri="{9D8B030D-6E8A-4147-A177-3AD203B41FA5}">
                      <a16:colId xmlns:a16="http://schemas.microsoft.com/office/drawing/2014/main" val="2536146937"/>
                    </a:ext>
                  </a:extLst>
                </a:gridCol>
                <a:gridCol w="483642">
                  <a:extLst>
                    <a:ext uri="{9D8B030D-6E8A-4147-A177-3AD203B41FA5}">
                      <a16:colId xmlns:a16="http://schemas.microsoft.com/office/drawing/2014/main" val="2693306259"/>
                    </a:ext>
                  </a:extLst>
                </a:gridCol>
                <a:gridCol w="3312617">
                  <a:extLst>
                    <a:ext uri="{9D8B030D-6E8A-4147-A177-3AD203B41FA5}">
                      <a16:colId xmlns:a16="http://schemas.microsoft.com/office/drawing/2014/main" val="3256982538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dirty="0"/>
                        <a:t>속성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dirty="0"/>
                        <a:t>설명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9608998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화</a:t>
                      </a:r>
                      <a:endParaRPr lang="en-US" altLang="ko-KR" sz="1400" dirty="0"/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endParaRPr lang="en-US" altLang="ko-KR" sz="1400" dirty="0"/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염</a:t>
                      </a:r>
                      <a:endParaRPr lang="en-US" altLang="ko-KR" sz="1400" dirty="0"/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강</a:t>
                      </a:r>
                      <a:endParaRPr lang="en-US" altLang="ko-KR" sz="1400" dirty="0"/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높은 광역 데미지를 가한다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171450" indent="-171450" algn="l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화상 </a:t>
                      </a:r>
                      <a:r>
                        <a:rPr kumimoji="0" lang="ko-KR" altLang="en-US" sz="12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디버프가</a:t>
                      </a: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걸리고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화염 마법을 맞으면 추가 데미지가 발생한다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722273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400" dirty="0"/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약</a:t>
                      </a:r>
                      <a:endParaRPr lang="en-US" altLang="ko-KR" sz="1400" dirty="0"/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캐스팅 속도가 느리다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스킬의 </a:t>
                      </a:r>
                      <a:r>
                        <a:rPr kumimoji="0" lang="ko-KR" altLang="en-US" sz="12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쿨타임이</a:t>
                      </a: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길다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961635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바</a:t>
                      </a:r>
                      <a:endParaRPr lang="en-US" altLang="ko-KR" sz="1400" dirty="0"/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endParaRPr lang="en-US" altLang="ko-KR" sz="1400" dirty="0"/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다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강</a:t>
                      </a:r>
                      <a:endParaRPr lang="en-US" altLang="ko-KR" sz="1400" dirty="0"/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  <a:t>데미지 편차가 적다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  <a:t>.</a:t>
                      </a:r>
                    </a:p>
                    <a:p>
                      <a:pPr marL="171450" indent="-171450" algn="l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  <a:t>높은 방어력 스킬들을 보유한다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  <a:t>.</a:t>
                      </a:r>
                    </a:p>
                    <a:p>
                      <a:pPr marL="171450" indent="-171450" algn="l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  <a:t>동상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  <a:t>추위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  <a:t>젖음 </a:t>
                      </a:r>
                      <a:r>
                        <a:rPr kumimoji="0" lang="ko-KR" altLang="en-US" sz="12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  <a:t>디버프가</a:t>
                      </a: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  <a:t> 걸리고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  <a:t>바다 마법을 맞으면 추가 데미지가 발생한다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  <a:t>.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algn="l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  <a:t>젖음 상태에서 전기 마법을 맞으면 </a:t>
                      </a: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추가 데미지가 발생한다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749684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400" dirty="0"/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약</a:t>
                      </a:r>
                      <a:endParaRPr lang="en-US" altLang="ko-KR" sz="1400" dirty="0"/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높은 데미지를 주기 힘들다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171450" indent="-171450" algn="l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공격 계열의 마법이 적다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3877144"/>
                  </a:ext>
                </a:extLst>
              </a:tr>
            </a:tbl>
          </a:graphicData>
        </a:graphic>
      </p:graphicFrame>
      <p:sp>
        <p:nvSpPr>
          <p:cNvPr id="4" name="제목 3">
            <a:extLst>
              <a:ext uri="{FF2B5EF4-FFF2-40B4-BE49-F238E27FC236}">
                <a16:creationId xmlns:a16="http://schemas.microsoft.com/office/drawing/2014/main" id="{D76393AA-12B2-4FDE-A4FC-0630DF1FB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몬스터 설정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28883EF7-42C5-4CB8-BC56-0B5CDE76E47C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r>
              <a:rPr lang="ko-KR" altLang="en-US" dirty="0"/>
              <a:t>몬스터의 </a:t>
            </a:r>
            <a:r>
              <a:rPr lang="en-US" altLang="ko-KR" dirty="0"/>
              <a:t>5</a:t>
            </a:r>
            <a:r>
              <a:rPr lang="ko-KR" altLang="en-US" dirty="0"/>
              <a:t>가지 속성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027C70D6-9B8B-4DDA-9D0E-C06E578CE65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4" b="19269"/>
          <a:stretch/>
        </p:blipFill>
        <p:spPr bwMode="auto">
          <a:xfrm>
            <a:off x="456179" y="696912"/>
            <a:ext cx="3611764" cy="2232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dragons-1">
            <a:extLst>
              <a:ext uri="{FF2B5EF4-FFF2-40B4-BE49-F238E27FC236}">
                <a16:creationId xmlns:a16="http://schemas.microsoft.com/office/drawing/2014/main" id="{24EA856D-F99F-4389-9187-FF223CD0BE73}"/>
              </a:ext>
            </a:extLst>
          </p:cNvPr>
          <p:cNvPicPr>
            <a:picLocks noGrp="1" noChangeAspect="1" noChangeArrowheads="1"/>
          </p:cNvPicPr>
          <p:nvPr>
            <p:ph idx="2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26"/>
          <a:stretch/>
        </p:blipFill>
        <p:spPr bwMode="auto">
          <a:xfrm>
            <a:off x="456180" y="2979362"/>
            <a:ext cx="3611764" cy="2181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63541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96BF3954-D82C-442F-ABC1-CE32D490988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9" name="표 9">
            <a:extLst>
              <a:ext uri="{FF2B5EF4-FFF2-40B4-BE49-F238E27FC236}">
                <a16:creationId xmlns:a16="http://schemas.microsoft.com/office/drawing/2014/main" id="{760D4BE0-0741-45AA-B27A-C9AFCA196A40}"/>
              </a:ext>
            </a:extLst>
          </p:cNvPr>
          <p:cNvGraphicFramePr>
            <a:graphicFrameLocks noGrp="1"/>
          </p:cNvGraphicFramePr>
          <p:nvPr>
            <p:ph idx="22"/>
            <p:extLst>
              <p:ext uri="{D42A27DB-BD31-4B8C-83A1-F6EECF244321}">
                <p14:modId xmlns:p14="http://schemas.microsoft.com/office/powerpoint/2010/main" val="106699768"/>
              </p:ext>
            </p:extLst>
          </p:nvPr>
        </p:nvGraphicFramePr>
        <p:xfrm>
          <a:off x="4468813" y="696913"/>
          <a:ext cx="4279901" cy="401771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83642">
                  <a:extLst>
                    <a:ext uri="{9D8B030D-6E8A-4147-A177-3AD203B41FA5}">
                      <a16:colId xmlns:a16="http://schemas.microsoft.com/office/drawing/2014/main" val="2536146937"/>
                    </a:ext>
                  </a:extLst>
                </a:gridCol>
                <a:gridCol w="483642">
                  <a:extLst>
                    <a:ext uri="{9D8B030D-6E8A-4147-A177-3AD203B41FA5}">
                      <a16:colId xmlns:a16="http://schemas.microsoft.com/office/drawing/2014/main" val="2693306259"/>
                    </a:ext>
                  </a:extLst>
                </a:gridCol>
                <a:gridCol w="3312617">
                  <a:extLst>
                    <a:ext uri="{9D8B030D-6E8A-4147-A177-3AD203B41FA5}">
                      <a16:colId xmlns:a16="http://schemas.microsoft.com/office/drawing/2014/main" val="3256982538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dirty="0"/>
                        <a:t>속성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dirty="0"/>
                        <a:t>설명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9608998"/>
                  </a:ext>
                </a:extLst>
              </a:tr>
              <a:tr h="211202">
                <a:tc row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대</a:t>
                      </a:r>
                      <a:endParaRPr lang="en-US" altLang="ko-KR" sz="1400" dirty="0"/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endParaRPr lang="en-US" altLang="ko-KR" sz="1400" dirty="0"/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지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강</a:t>
                      </a:r>
                      <a:endParaRPr lang="en-US" altLang="ko-KR" sz="1400" dirty="0"/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  <a:t>가장 넓은 범위를 보인다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  <a:t>..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  <a:t>마비와 스턴 </a:t>
                      </a:r>
                      <a:r>
                        <a:rPr kumimoji="0" lang="ko-KR" altLang="en-US" sz="12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  <a:t>디버프가</a:t>
                      </a: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걸리고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  <a:t>흙 마법을 맞으면 추가 데미지가 발생한다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  <a:t>.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6779838"/>
                  </a:ext>
                </a:extLst>
              </a:tr>
              <a:tr h="126410"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400" dirty="0"/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약</a:t>
                      </a:r>
                      <a:endParaRPr lang="en-US" altLang="ko-KR" sz="1400" dirty="0"/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  <a:t>캐스팅 속도가 느리다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  <a:t>공격 계열의 마법이 적다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  <a:t>.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8539125"/>
                  </a:ext>
                </a:extLst>
              </a:tr>
              <a:tr h="261436">
                <a:tc row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전</a:t>
                      </a:r>
                      <a:endParaRPr lang="en-US" altLang="ko-KR" sz="1400" dirty="0"/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endParaRPr lang="en-US" altLang="ko-KR" sz="1400" dirty="0"/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기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강</a:t>
                      </a:r>
                      <a:endParaRPr lang="en-US" altLang="ko-KR" sz="1400" dirty="0"/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높은 단일 데미지를 자랑한다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171450" indent="-171450" algn="l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크리티컬 시 데미지가 가장 높다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171450" indent="-171450" algn="l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빠른 마법 전개를 보인다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감전 상태가 걸리고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전기 마법을 맞으면 추가 데미지가 발생한다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6305954"/>
                  </a:ext>
                </a:extLst>
              </a:tr>
              <a:tr h="126410"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400" dirty="0"/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약</a:t>
                      </a:r>
                      <a:endParaRPr lang="en-US" altLang="ko-KR" sz="1400" dirty="0"/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  <a:t>데미지 편차가 크다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  <a:t>.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125081"/>
                  </a:ext>
                </a:extLst>
              </a:tr>
              <a:tr h="126410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 err="1"/>
                        <a:t>무속성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400" dirty="0"/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  <a:t>속성에 따른 영향이 없다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  <a:t>.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2456618"/>
                  </a:ext>
                </a:extLst>
              </a:tr>
            </a:tbl>
          </a:graphicData>
        </a:graphic>
      </p:graphicFrame>
      <p:sp>
        <p:nvSpPr>
          <p:cNvPr id="4" name="제목 3">
            <a:extLst>
              <a:ext uri="{FF2B5EF4-FFF2-40B4-BE49-F238E27FC236}">
                <a16:creationId xmlns:a16="http://schemas.microsoft.com/office/drawing/2014/main" id="{D76393AA-12B2-4FDE-A4FC-0630DF1FB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몬스터 설정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28883EF7-42C5-4CB8-BC56-0B5CDE76E47C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r>
              <a:rPr lang="ko-KR" altLang="en-US" dirty="0"/>
              <a:t>몬스터의 </a:t>
            </a:r>
            <a:r>
              <a:rPr lang="en-US" altLang="ko-KR" dirty="0"/>
              <a:t>5</a:t>
            </a:r>
            <a:r>
              <a:rPr lang="ko-KR" altLang="en-US" dirty="0"/>
              <a:t>가지 속성</a:t>
            </a:r>
          </a:p>
        </p:txBody>
      </p:sp>
      <p:pic>
        <p:nvPicPr>
          <p:cNvPr id="16" name="내용 개체 틀 15">
            <a:extLst>
              <a:ext uri="{FF2B5EF4-FFF2-40B4-BE49-F238E27FC236}">
                <a16:creationId xmlns:a16="http://schemas.microsoft.com/office/drawing/2014/main" id="{C26A4DF6-8D4E-4633-97F4-C888BBB2B8D9}"/>
              </a:ext>
            </a:extLst>
          </p:cNvPr>
          <p:cNvPicPr>
            <a:picLocks noGrp="1" noChangeAspect="1"/>
          </p:cNvPicPr>
          <p:nvPr>
            <p:ph idx="21"/>
          </p:nvPr>
        </p:nvPicPr>
        <p:blipFill>
          <a:blip r:embed="rId2"/>
          <a:stretch>
            <a:fillRect/>
          </a:stretch>
        </p:blipFill>
        <p:spPr>
          <a:xfrm>
            <a:off x="442282" y="2974804"/>
            <a:ext cx="3578679" cy="2186159"/>
          </a:xfrm>
          <a:prstGeom prst="rect">
            <a:avLst/>
          </a:prstGeom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FD6A13FA-BA88-46FB-9DD1-8AB59AC83F1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40" b="12635"/>
          <a:stretch/>
        </p:blipFill>
        <p:spPr bwMode="auto">
          <a:xfrm>
            <a:off x="442281" y="696913"/>
            <a:ext cx="3578679" cy="2245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31258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FFD543BE-FD81-4490-AA82-CA492565309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91D0268-5B56-4748-8B28-06CF3F062E1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E66F0DC-328F-4D05-9152-1C0FF1FE84C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altLang="ko-KR" dirty="0"/>
              <a:t>04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A6FC21A-C8DB-444A-AB60-047447E2F78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ko-KR" altLang="en-US" dirty="0"/>
              <a:t>기획</a:t>
            </a:r>
            <a:r>
              <a:rPr lang="en-US" altLang="ko-KR" dirty="0"/>
              <a:t>	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4C416DF7-6B7A-4950-B4B2-F07FCCB5C86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>
            <a:normAutofit fontScale="92500"/>
          </a:bodyPr>
          <a:lstStyle/>
          <a:p>
            <a:r>
              <a:rPr lang="en-US" altLang="ko-KR" dirty="0"/>
              <a:t>PC </a:t>
            </a:r>
            <a:r>
              <a:rPr lang="ko-KR" altLang="en-US" dirty="0"/>
              <a:t>및 </a:t>
            </a:r>
            <a:r>
              <a:rPr lang="en-US" altLang="ko-KR" dirty="0"/>
              <a:t>NPC </a:t>
            </a:r>
            <a:r>
              <a:rPr lang="ko-KR" altLang="en-US" dirty="0"/>
              <a:t>설정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26134F34-B2B4-4A56-8280-0FF602CCE33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ko-KR" altLang="en-US" dirty="0"/>
              <a:t>몬스터 설정</a:t>
            </a:r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B866C82F-5B27-478E-8B9D-991BA7F83E0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ko-KR" altLang="en-US" dirty="0"/>
              <a:t>아이템 설정</a:t>
            </a:r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8F192A6E-65F2-43CB-B575-98705B1DD43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/>
              <a:t>02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116945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2C38F543-8388-4732-943F-994406773BCA}"/>
              </a:ext>
            </a:extLst>
          </p:cNvPr>
          <p:cNvGraphicFramePr>
            <a:graphicFrameLocks noGrp="1"/>
          </p:cNvGraphicFramePr>
          <p:nvPr>
            <p:ph idx="24"/>
            <p:extLst>
              <p:ext uri="{D42A27DB-BD31-4B8C-83A1-F6EECF244321}">
                <p14:modId xmlns:p14="http://schemas.microsoft.com/office/powerpoint/2010/main" val="1299145132"/>
              </p:ext>
            </p:extLst>
          </p:nvPr>
        </p:nvGraphicFramePr>
        <p:xfrm>
          <a:off x="428625" y="553244"/>
          <a:ext cx="8320089" cy="437574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75023">
                  <a:extLst>
                    <a:ext uri="{9D8B030D-6E8A-4147-A177-3AD203B41FA5}">
                      <a16:colId xmlns:a16="http://schemas.microsoft.com/office/drawing/2014/main" val="3337199568"/>
                    </a:ext>
                  </a:extLst>
                </a:gridCol>
                <a:gridCol w="7345066">
                  <a:extLst>
                    <a:ext uri="{9D8B030D-6E8A-4147-A177-3AD203B41FA5}">
                      <a16:colId xmlns:a16="http://schemas.microsoft.com/office/drawing/2014/main" val="3968995119"/>
                    </a:ext>
                  </a:extLst>
                </a:gridCol>
              </a:tblGrid>
              <a:tr h="14401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dirty="0"/>
                        <a:t>기능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dirty="0"/>
                        <a:t>설명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47453106"/>
                  </a:ext>
                </a:extLst>
              </a:tr>
              <a:tr h="90127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인식 범위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rgbClr val="C00000"/>
                          </a:solidFill>
                        </a:rPr>
                        <a:t>몬스터는 부채꼴 형태의 인식 범위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를 가진다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플레이어가 부채꼴 형태의 </a:t>
                      </a:r>
                      <a:r>
                        <a:rPr lang="ko-KR" altLang="en-US" sz="1200" b="1" dirty="0">
                          <a:solidFill>
                            <a:srgbClr val="C00000"/>
                          </a:solidFill>
                        </a:rPr>
                        <a:t>범위 안에 들어간다면</a:t>
                      </a:r>
                      <a:r>
                        <a:rPr lang="en-US" altLang="ko-KR" sz="1200" b="1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ko-KR" altLang="en-US" sz="1200" b="1" dirty="0">
                          <a:solidFill>
                            <a:srgbClr val="C00000"/>
                          </a:solidFill>
                        </a:rPr>
                        <a:t>몬스터는 유저를 따라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간다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5445391"/>
                  </a:ext>
                </a:extLst>
              </a:tr>
              <a:tr h="90127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공격 범위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몬스터는 플레이어와 거리가 </a:t>
                      </a:r>
                      <a:r>
                        <a:rPr lang="ko-KR" altLang="en-US" sz="1200" b="1" dirty="0">
                          <a:solidFill>
                            <a:srgbClr val="C00000"/>
                          </a:solidFill>
                        </a:rPr>
                        <a:t>정해진 거리만큼 다가간다면 공격을 시도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공격에는 일반 공격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연속 공격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광역 공격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상태 </a:t>
                      </a:r>
                      <a:r>
                        <a:rPr lang="ko-KR" altLang="en-US" sz="1200" b="0">
                          <a:solidFill>
                            <a:schemeClr val="tx1"/>
                          </a:solidFill>
                        </a:rPr>
                        <a:t>이상 공격을 정해진 확률에 따라 발동된다</a:t>
                      </a:r>
                      <a:r>
                        <a:rPr lang="en-US" altLang="ko-KR" sz="1200" b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255191"/>
                  </a:ext>
                </a:extLst>
              </a:tr>
              <a:tr h="55185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일반 공격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몬스터는 </a:t>
                      </a:r>
                      <a:r>
                        <a:rPr lang="ko-KR" altLang="en-US" sz="1200" b="1" dirty="0">
                          <a:solidFill>
                            <a:srgbClr val="C00000"/>
                          </a:solidFill>
                        </a:rPr>
                        <a:t>하나의 플레이어에게 </a:t>
                      </a:r>
                      <a:r>
                        <a:rPr lang="en-US" altLang="ko-KR" sz="1200" b="1" dirty="0">
                          <a:solidFill>
                            <a:srgbClr val="C00000"/>
                          </a:solidFill>
                        </a:rPr>
                        <a:t>1</a:t>
                      </a:r>
                      <a:r>
                        <a:rPr lang="ko-KR" altLang="en-US" sz="1200" b="1" dirty="0">
                          <a:solidFill>
                            <a:srgbClr val="C00000"/>
                          </a:solidFill>
                        </a:rPr>
                        <a:t>번의 데미지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를 가한다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4914943"/>
                  </a:ext>
                </a:extLst>
              </a:tr>
              <a:tr h="55185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연속 공격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몬스터는 </a:t>
                      </a:r>
                      <a:r>
                        <a:rPr lang="ko-KR" altLang="en-US" sz="1200" b="1" dirty="0">
                          <a:solidFill>
                            <a:srgbClr val="C00000"/>
                          </a:solidFill>
                        </a:rPr>
                        <a:t>하나의 플레이어에게 </a:t>
                      </a:r>
                      <a:r>
                        <a:rPr lang="en-US" altLang="ko-KR" sz="1200" b="1" dirty="0">
                          <a:solidFill>
                            <a:srgbClr val="C00000"/>
                          </a:solidFill>
                        </a:rPr>
                        <a:t>2</a:t>
                      </a:r>
                      <a:r>
                        <a:rPr lang="ko-KR" altLang="en-US" sz="1200" b="1" dirty="0">
                          <a:solidFill>
                            <a:srgbClr val="C00000"/>
                          </a:solidFill>
                        </a:rPr>
                        <a:t>번 이상의 데미지를 연속적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으로 가한다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823277"/>
                  </a:ext>
                </a:extLst>
              </a:tr>
              <a:tr h="55185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광역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몬스터는 </a:t>
                      </a:r>
                      <a:r>
                        <a:rPr lang="ko-KR" altLang="en-US" sz="1200" b="1" dirty="0">
                          <a:solidFill>
                            <a:srgbClr val="C00000"/>
                          </a:solidFill>
                        </a:rPr>
                        <a:t>일정 영역 안에 있는 플레이어에게 동시에 데미지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를 가한다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4395006"/>
                  </a:ext>
                </a:extLst>
              </a:tr>
              <a:tr h="55185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상태 이상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몬스터는 </a:t>
                      </a:r>
                      <a:r>
                        <a:rPr lang="ko-KR" altLang="en-US" sz="1200" b="1" dirty="0">
                          <a:solidFill>
                            <a:srgbClr val="C00000"/>
                          </a:solidFill>
                        </a:rPr>
                        <a:t>플레이어에게 화상</a:t>
                      </a:r>
                      <a:r>
                        <a:rPr lang="en-US" altLang="ko-KR" sz="1200" b="1" dirty="0">
                          <a:solidFill>
                            <a:srgbClr val="C00000"/>
                          </a:solidFill>
                        </a:rPr>
                        <a:t>, </a:t>
                      </a:r>
                      <a:r>
                        <a:rPr lang="ko-KR" altLang="en-US" sz="1200" b="1" dirty="0">
                          <a:solidFill>
                            <a:srgbClr val="C00000"/>
                          </a:solidFill>
                        </a:rPr>
                        <a:t>추위</a:t>
                      </a:r>
                      <a:r>
                        <a:rPr lang="en-US" altLang="ko-KR" sz="1200" b="1" dirty="0">
                          <a:solidFill>
                            <a:srgbClr val="C00000"/>
                          </a:solidFill>
                        </a:rPr>
                        <a:t>, </a:t>
                      </a:r>
                      <a:r>
                        <a:rPr lang="ko-KR" altLang="en-US" sz="1200" b="1" dirty="0">
                          <a:solidFill>
                            <a:srgbClr val="C00000"/>
                          </a:solidFill>
                        </a:rPr>
                        <a:t>스턴</a:t>
                      </a:r>
                      <a:r>
                        <a:rPr lang="en-US" altLang="ko-KR" sz="1200" b="1" dirty="0">
                          <a:solidFill>
                            <a:srgbClr val="C00000"/>
                          </a:solidFill>
                        </a:rPr>
                        <a:t>, </a:t>
                      </a:r>
                      <a:r>
                        <a:rPr lang="ko-KR" altLang="en-US" sz="1200" b="1" dirty="0">
                          <a:solidFill>
                            <a:srgbClr val="C00000"/>
                          </a:solidFill>
                        </a:rPr>
                        <a:t>감전</a:t>
                      </a:r>
                      <a:r>
                        <a:rPr lang="en-US" altLang="ko-KR" sz="1200" b="1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ko-KR" altLang="en-US" sz="1200" b="1" dirty="0">
                          <a:solidFill>
                            <a:srgbClr val="C00000"/>
                          </a:solidFill>
                        </a:rPr>
                        <a:t>같은 상태 이상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을 준다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 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6537120"/>
                  </a:ext>
                </a:extLst>
              </a:tr>
            </a:tbl>
          </a:graphicData>
        </a:graphic>
      </p:graphicFrame>
      <p:sp>
        <p:nvSpPr>
          <p:cNvPr id="3" name="제목 2">
            <a:extLst>
              <a:ext uri="{FF2B5EF4-FFF2-40B4-BE49-F238E27FC236}">
                <a16:creationId xmlns:a16="http://schemas.microsoft.com/office/drawing/2014/main" id="{BC7D0C68-DA6E-48D6-8479-59A14E854B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몬스터 설정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A060071-4D67-4674-B849-961E56CBC589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r>
              <a:rPr lang="ko-KR" altLang="en-US" dirty="0"/>
              <a:t>몬스터의 공격 패턴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C1D5087-37F8-454C-8A75-84EF409CE7A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649742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내용 개체 틀 9">
            <a:extLst>
              <a:ext uri="{FF2B5EF4-FFF2-40B4-BE49-F238E27FC236}">
                <a16:creationId xmlns:a16="http://schemas.microsoft.com/office/drawing/2014/main" id="{E6CD565B-2437-45DD-98AC-943A6213B82B}"/>
              </a:ext>
            </a:extLst>
          </p:cNvPr>
          <p:cNvPicPr>
            <a:picLocks noGrp="1" noChangeAspect="1"/>
          </p:cNvPicPr>
          <p:nvPr>
            <p:ph idx="21"/>
          </p:nvPr>
        </p:nvPicPr>
        <p:blipFill>
          <a:blip r:embed="rId2"/>
          <a:stretch>
            <a:fillRect/>
          </a:stretch>
        </p:blipFill>
        <p:spPr>
          <a:xfrm>
            <a:off x="423863" y="3094018"/>
            <a:ext cx="3643312" cy="2046326"/>
          </a:xfrm>
          <a:prstGeom prst="rect">
            <a:avLst/>
          </a:prstGeom>
        </p:spPr>
      </p:pic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CAFAA381-CBF7-46EF-B648-94FAFB3332B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DA2357D-00AE-4F58-8E3C-3C517805651D}"/>
              </a:ext>
            </a:extLst>
          </p:cNvPr>
          <p:cNvSpPr>
            <a:spLocks noGrp="1"/>
          </p:cNvSpPr>
          <p:nvPr>
            <p:ph type="body" idx="20"/>
          </p:nvPr>
        </p:nvSpPr>
        <p:spPr/>
        <p:txBody>
          <a:bodyPr/>
          <a:lstStyle/>
          <a:p>
            <a:r>
              <a:rPr lang="ko-KR" altLang="en-US" sz="1600" dirty="0"/>
              <a:t>몬스터가 생성되는 던전</a:t>
            </a:r>
            <a:endParaRPr lang="en-US" altLang="ko-KR" sz="1600" dirty="0"/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ko-KR" altLang="en-US" sz="1200" b="0" dirty="0"/>
              <a:t>몬스터에 대한 정보는 </a:t>
            </a:r>
            <a:r>
              <a:rPr lang="en-US" altLang="ko-KR" sz="1200" b="0" dirty="0"/>
              <a:t>2</a:t>
            </a:r>
            <a:r>
              <a:rPr lang="ko-KR" altLang="en-US" sz="1200" b="0" dirty="0"/>
              <a:t>가지 방법으로 알려준다</a:t>
            </a:r>
            <a:r>
              <a:rPr lang="en-US" altLang="ko-KR" sz="1200" b="0" dirty="0"/>
              <a:t>.</a:t>
            </a:r>
          </a:p>
          <a:p>
            <a:r>
              <a:rPr lang="ko-KR" altLang="en-US" sz="1200" b="0" dirty="0"/>
              <a:t>└</a:t>
            </a:r>
            <a:r>
              <a:rPr lang="en-US" altLang="ko-KR" sz="1200" b="0" dirty="0"/>
              <a:t>&gt; </a:t>
            </a:r>
            <a:r>
              <a:rPr lang="ko-KR" altLang="en-US" sz="1200" b="0" dirty="0"/>
              <a:t>의뢰를 수락했을 때</a:t>
            </a:r>
            <a:r>
              <a:rPr lang="en-US" altLang="ko-KR" sz="1200" b="0" dirty="0"/>
              <a:t>, </a:t>
            </a:r>
            <a:r>
              <a:rPr lang="ko-KR" altLang="en-US" sz="1200" b="0" dirty="0"/>
              <a:t>의뢰자가 알려준다</a:t>
            </a:r>
            <a:r>
              <a:rPr lang="en-US" altLang="ko-KR" sz="1200" b="0" dirty="0"/>
              <a:t>.</a:t>
            </a:r>
          </a:p>
          <a:p>
            <a:r>
              <a:rPr lang="ko-KR" altLang="en-US" sz="1200" b="0" dirty="0"/>
              <a:t>└</a:t>
            </a:r>
            <a:r>
              <a:rPr lang="en-US" altLang="ko-KR" sz="1200" b="0" dirty="0"/>
              <a:t>&gt; </a:t>
            </a:r>
            <a:r>
              <a:rPr lang="ko-KR" altLang="en-US" sz="1200" b="0" dirty="0"/>
              <a:t>플레이어가 몬스터를 퇴치하기 위해 해당 던전으로 가면</a:t>
            </a:r>
            <a:r>
              <a:rPr lang="en-US" altLang="ko-KR" sz="1200" b="0" dirty="0"/>
              <a:t>, </a:t>
            </a:r>
            <a:r>
              <a:rPr lang="ko-KR" altLang="en-US" sz="1200" b="0" dirty="0"/>
              <a:t>몬스터에 대한 정보를 알 수 있다</a:t>
            </a:r>
            <a:r>
              <a:rPr lang="en-US" altLang="ko-KR" sz="1200" b="0" dirty="0"/>
              <a:t>.</a:t>
            </a:r>
          </a:p>
          <a:p>
            <a:pPr>
              <a:lnSpc>
                <a:spcPct val="100000"/>
              </a:lnSpc>
            </a:pPr>
            <a:endParaRPr lang="en-US" altLang="ko-KR" sz="1200" b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0" dirty="0"/>
              <a:t>정보에</a:t>
            </a:r>
            <a:r>
              <a:rPr lang="ko-KR" altLang="en-US" b="0" dirty="0"/>
              <a:t> </a:t>
            </a:r>
            <a:r>
              <a:rPr lang="ko-KR" altLang="en-US" dirty="0">
                <a:solidFill>
                  <a:srgbClr val="C00000"/>
                </a:solidFill>
              </a:rPr>
              <a:t>에러 코드와 에러에 대한 내용</a:t>
            </a:r>
            <a:r>
              <a:rPr lang="ko-KR" altLang="en-US" sz="1200" b="0" dirty="0"/>
              <a:t>을 넣어 게임 속 세상인 사실을 알려주며</a:t>
            </a:r>
            <a:r>
              <a:rPr lang="en-US" altLang="ko-KR" sz="1200" b="0" dirty="0"/>
              <a:t>, </a:t>
            </a:r>
            <a:r>
              <a:rPr lang="ko-KR" altLang="en-US" dirty="0">
                <a:solidFill>
                  <a:srgbClr val="C00000"/>
                </a:solidFill>
              </a:rPr>
              <a:t>게임이 미완성되어 여러 버그가 존재</a:t>
            </a:r>
            <a:r>
              <a:rPr lang="ko-KR" altLang="en-US" sz="1200" b="0" dirty="0"/>
              <a:t>한다는 것을 표현한다</a:t>
            </a:r>
            <a:r>
              <a:rPr lang="en-US" altLang="ko-KR" sz="1200" b="0" dirty="0"/>
              <a:t>.</a:t>
            </a: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altLang="ko-KR" sz="1200" b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0" dirty="0"/>
              <a:t>플레이어는 개발자이기에</a:t>
            </a:r>
            <a:r>
              <a:rPr lang="en-US" altLang="ko-KR" sz="1200" b="0" dirty="0"/>
              <a:t>, </a:t>
            </a:r>
            <a:r>
              <a:rPr lang="ko-KR" altLang="en-US" dirty="0">
                <a:solidFill>
                  <a:srgbClr val="C00000"/>
                </a:solidFill>
              </a:rPr>
              <a:t>자신이 만들거나 주변 인물들이 만든 버그라는 독백</a:t>
            </a:r>
            <a:r>
              <a:rPr lang="ko-KR" altLang="en-US" sz="1200" b="0" dirty="0"/>
              <a:t>을 넣어 게임 속 세상인 것을 강조한다</a:t>
            </a:r>
            <a:r>
              <a:rPr lang="en-US" altLang="ko-KR" sz="1200" b="0" dirty="0"/>
              <a:t>.</a:t>
            </a:r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6CE89895-3EBF-4664-B363-8CF42B13C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몬스터 설정</a:t>
            </a:r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C4E3E34E-9E79-44BE-A1DD-9941E461246F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r>
              <a:rPr lang="ko-KR" altLang="en-US" dirty="0"/>
              <a:t>몬스터에 대한 정보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24F6BCA4-2848-4ACC-A1D1-E128FE1C9E84}"/>
              </a:ext>
            </a:extLst>
          </p:cNvPr>
          <p:cNvSpPr/>
          <p:nvPr/>
        </p:nvSpPr>
        <p:spPr>
          <a:xfrm>
            <a:off x="467544" y="3132955"/>
            <a:ext cx="648072" cy="216024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정보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79B43DC8-89DC-484F-83A2-6AE7B8B6C353}"/>
              </a:ext>
            </a:extLst>
          </p:cNvPr>
          <p:cNvSpPr/>
          <p:nvPr/>
        </p:nvSpPr>
        <p:spPr>
          <a:xfrm>
            <a:off x="1189698" y="3139029"/>
            <a:ext cx="2846273" cy="505132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>
                <a:solidFill>
                  <a:schemeClr val="tx1"/>
                </a:solidFill>
              </a:rPr>
              <a:t>일반 공격</a:t>
            </a:r>
            <a:r>
              <a:rPr lang="en-US" altLang="ko-KR" sz="1200" b="1" dirty="0">
                <a:solidFill>
                  <a:schemeClr val="tx1"/>
                </a:solidFill>
              </a:rPr>
              <a:t>(30%), </a:t>
            </a:r>
            <a:r>
              <a:rPr lang="ko-KR" altLang="en-US" sz="1200" b="1" dirty="0">
                <a:solidFill>
                  <a:schemeClr val="tx1"/>
                </a:solidFill>
              </a:rPr>
              <a:t>연속 공격 </a:t>
            </a:r>
            <a:r>
              <a:rPr lang="en-US" altLang="ko-KR" sz="1200" b="1" dirty="0">
                <a:solidFill>
                  <a:schemeClr val="tx1"/>
                </a:solidFill>
              </a:rPr>
              <a:t>(20%), </a:t>
            </a:r>
            <a:r>
              <a:rPr lang="ko-KR" altLang="en-US" sz="1200" b="1" dirty="0" err="1">
                <a:solidFill>
                  <a:schemeClr val="tx1"/>
                </a:solidFill>
              </a:rPr>
              <a:t>광역기</a:t>
            </a:r>
            <a:r>
              <a:rPr lang="en-US" altLang="ko-KR" sz="1200" b="1" dirty="0">
                <a:solidFill>
                  <a:schemeClr val="tx1"/>
                </a:solidFill>
              </a:rPr>
              <a:t>(10%)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pic>
        <p:nvPicPr>
          <p:cNvPr id="17" name="Picture 4" descr="Usando Labirintos em seus jogos de RPG de Mesa – leandropug – Medium">
            <a:extLst>
              <a:ext uri="{FF2B5EF4-FFF2-40B4-BE49-F238E27FC236}">
                <a16:creationId xmlns:a16="http://schemas.microsoft.com/office/drawing/2014/main" id="{76462527-AA09-4AEA-8C3D-91B847883FC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96" t="-114" r="6365" b="114"/>
          <a:stretch/>
        </p:blipFill>
        <p:spPr bwMode="auto">
          <a:xfrm>
            <a:off x="428625" y="771949"/>
            <a:ext cx="3654425" cy="1939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4EF90D5B-428A-4B9A-A9BF-391BC7DB4533}"/>
              </a:ext>
            </a:extLst>
          </p:cNvPr>
          <p:cNvSpPr/>
          <p:nvPr/>
        </p:nvSpPr>
        <p:spPr>
          <a:xfrm>
            <a:off x="3131841" y="847765"/>
            <a:ext cx="864096" cy="288032"/>
          </a:xfrm>
          <a:prstGeom prst="rect">
            <a:avLst/>
          </a:prstGeom>
          <a:solidFill>
            <a:schemeClr val="tx1">
              <a:lumMod val="65000"/>
              <a:lumOff val="35000"/>
              <a:alpha val="77000"/>
            </a:schemeClr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ea typeface="돋움" pitchFamily="50" charset="-127"/>
              </a:rPr>
              <a:t>SKIP</a:t>
            </a:r>
            <a:r>
              <a:rPr lang="ko-KR" altLang="en-US" sz="1400" b="1" dirty="0">
                <a:solidFill>
                  <a:schemeClr val="bg1"/>
                </a:solidFill>
                <a:ea typeface="돋움" pitchFamily="50" charset="-127"/>
              </a:rPr>
              <a:t> </a:t>
            </a:r>
            <a:r>
              <a:rPr lang="en-US" altLang="ko-KR" sz="1400" b="1" dirty="0">
                <a:solidFill>
                  <a:schemeClr val="bg1"/>
                </a:solidFill>
                <a:ea typeface="돋움" pitchFamily="50" charset="-127"/>
              </a:rPr>
              <a:t>&gt;&gt;</a:t>
            </a:r>
            <a:endParaRPr lang="ko-KR" altLang="en-US" sz="1400" b="1" dirty="0">
              <a:solidFill>
                <a:schemeClr val="bg1"/>
              </a:solidFill>
              <a:ea typeface="돋움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25CF022-9FC8-4A08-9C8D-42A9AEBB2A5E}"/>
              </a:ext>
            </a:extLst>
          </p:cNvPr>
          <p:cNvSpPr/>
          <p:nvPr/>
        </p:nvSpPr>
        <p:spPr>
          <a:xfrm>
            <a:off x="539553" y="2070473"/>
            <a:ext cx="3456384" cy="555769"/>
          </a:xfrm>
          <a:prstGeom prst="rect">
            <a:avLst/>
          </a:prstGeom>
          <a:solidFill>
            <a:schemeClr val="tx1">
              <a:lumMod val="65000"/>
              <a:lumOff val="35000"/>
              <a:alpha val="77000"/>
            </a:schemeClr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ea typeface="돋움" pitchFamily="50" charset="-127"/>
              </a:rPr>
              <a:t>몬스터의 공격패턴은 </a:t>
            </a:r>
            <a:r>
              <a:rPr lang="en-US" altLang="ko-KR" sz="1200" b="1" dirty="0">
                <a:solidFill>
                  <a:schemeClr val="bg1"/>
                </a:solidFill>
                <a:ea typeface="돋움" pitchFamily="50" charset="-127"/>
              </a:rPr>
              <a:t>~~~ </a:t>
            </a:r>
            <a:r>
              <a:rPr lang="ko-KR" altLang="en-US" sz="1200" b="1" dirty="0" err="1">
                <a:solidFill>
                  <a:schemeClr val="bg1"/>
                </a:solidFill>
                <a:ea typeface="돋움" pitchFamily="50" charset="-127"/>
              </a:rPr>
              <a:t>이렇다네</a:t>
            </a:r>
            <a:r>
              <a:rPr lang="en-US" altLang="ko-KR" sz="1200" b="1" dirty="0">
                <a:solidFill>
                  <a:schemeClr val="bg1"/>
                </a:solidFill>
                <a:ea typeface="돋움" pitchFamily="50" charset="-127"/>
              </a:rPr>
              <a:t>.</a:t>
            </a:r>
            <a:endParaRPr lang="ko-KR" altLang="en-US" sz="1200" b="1" dirty="0">
              <a:solidFill>
                <a:schemeClr val="bg1"/>
              </a:solidFill>
              <a:ea typeface="돋움" pitchFamily="50" charset="-127"/>
            </a:endParaRPr>
          </a:p>
        </p:txBody>
      </p:sp>
      <p:pic>
        <p:nvPicPr>
          <p:cNvPr id="20" name="Picture 2" descr=" ">
            <a:extLst>
              <a:ext uri="{FF2B5EF4-FFF2-40B4-BE49-F238E27FC236}">
                <a16:creationId xmlns:a16="http://schemas.microsoft.com/office/drawing/2014/main" id="{D144424C-A367-4EC7-8B31-401B244A47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769"/>
          <a:stretch/>
        </p:blipFill>
        <p:spPr bwMode="auto">
          <a:xfrm>
            <a:off x="539553" y="847765"/>
            <a:ext cx="955219" cy="1126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2FB74DCE-1F29-472E-8412-63A83DBB5CAB}"/>
              </a:ext>
            </a:extLst>
          </p:cNvPr>
          <p:cNvSpPr/>
          <p:nvPr/>
        </p:nvSpPr>
        <p:spPr>
          <a:xfrm>
            <a:off x="527645" y="4578838"/>
            <a:ext cx="3456384" cy="510910"/>
          </a:xfrm>
          <a:prstGeom prst="rect">
            <a:avLst/>
          </a:prstGeom>
          <a:solidFill>
            <a:schemeClr val="tx1">
              <a:lumMod val="65000"/>
              <a:lumOff val="35000"/>
              <a:alpha val="77000"/>
            </a:schemeClr>
          </a:solidFill>
        </p:spPr>
        <p:txBody>
          <a:bodyPr wrap="none" rtlCol="0" anchor="ctr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</a:rPr>
              <a:t>Assets/</a:t>
            </a:r>
            <a:r>
              <a:rPr lang="en-US" altLang="ko-KR" sz="1200" dirty="0" err="1">
                <a:solidFill>
                  <a:schemeClr val="bg1"/>
                </a:solidFill>
              </a:rPr>
              <a:t>Scirpts</a:t>
            </a:r>
            <a:r>
              <a:rPr lang="en-US" altLang="ko-KR" sz="1200" dirty="0">
                <a:solidFill>
                  <a:schemeClr val="bg1"/>
                </a:solidFill>
              </a:rPr>
              <a:t>/Monster/</a:t>
            </a:r>
            <a:r>
              <a:rPr lang="en-US" altLang="ko-KR" sz="1200" dirty="0" err="1">
                <a:solidFill>
                  <a:schemeClr val="bg1"/>
                </a:solidFill>
              </a:rPr>
              <a:t>BossController.cs</a:t>
            </a:r>
            <a:r>
              <a:rPr lang="en-US" altLang="ko-KR" sz="1200" dirty="0">
                <a:solidFill>
                  <a:schemeClr val="bg1"/>
                </a:solidFill>
              </a:rPr>
              <a:t>(): </a:t>
            </a:r>
          </a:p>
          <a:p>
            <a:pPr algn="ctr"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</a:rPr>
              <a:t>error 0x0: `</a:t>
            </a:r>
            <a:r>
              <a:rPr lang="ko-KR" altLang="en-US" sz="1200" dirty="0">
                <a:solidFill>
                  <a:schemeClr val="bg1"/>
                </a:solidFill>
              </a:rPr>
              <a:t>패턴 확률이 섞임</a:t>
            </a:r>
            <a:r>
              <a:rPr lang="en-US" altLang="ko-KR" sz="1200" dirty="0">
                <a:solidFill>
                  <a:schemeClr val="bg1"/>
                </a:solidFill>
              </a:rPr>
              <a:t>.`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05313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2C38F543-8388-4732-943F-994406773BCA}"/>
              </a:ext>
            </a:extLst>
          </p:cNvPr>
          <p:cNvGraphicFramePr>
            <a:graphicFrameLocks noGrp="1"/>
          </p:cNvGraphicFramePr>
          <p:nvPr>
            <p:ph idx="24"/>
            <p:extLst>
              <p:ext uri="{D42A27DB-BD31-4B8C-83A1-F6EECF244321}">
                <p14:modId xmlns:p14="http://schemas.microsoft.com/office/powerpoint/2010/main" val="812822962"/>
              </p:ext>
            </p:extLst>
          </p:nvPr>
        </p:nvGraphicFramePr>
        <p:xfrm>
          <a:off x="428625" y="553245"/>
          <a:ext cx="8320089" cy="465779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495303">
                  <a:extLst>
                    <a:ext uri="{9D8B030D-6E8A-4147-A177-3AD203B41FA5}">
                      <a16:colId xmlns:a16="http://schemas.microsoft.com/office/drawing/2014/main" val="3337199568"/>
                    </a:ext>
                  </a:extLst>
                </a:gridCol>
                <a:gridCol w="4824786">
                  <a:extLst>
                    <a:ext uri="{9D8B030D-6E8A-4147-A177-3AD203B41FA5}">
                      <a16:colId xmlns:a16="http://schemas.microsoft.com/office/drawing/2014/main" val="3968995119"/>
                    </a:ext>
                  </a:extLst>
                </a:gridCol>
              </a:tblGrid>
              <a:tr h="13506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dirty="0"/>
                        <a:t>에러 코드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dirty="0"/>
                        <a:t>설명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47453106"/>
                  </a:ext>
                </a:extLst>
              </a:tr>
              <a:tr h="33281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Assets/</a:t>
                      </a:r>
                      <a:r>
                        <a:rPr lang="en-US" altLang="ko-KR" sz="1400" dirty="0" err="1"/>
                        <a:t>Scirpts</a:t>
                      </a:r>
                      <a:r>
                        <a:rPr lang="en-US" altLang="ko-KR" sz="1400" dirty="0"/>
                        <a:t>/Monster/</a:t>
                      </a:r>
                      <a:r>
                        <a:rPr lang="en-US" altLang="ko-KR" sz="1400" dirty="0" err="1"/>
                        <a:t>BossController.cs</a:t>
                      </a:r>
                      <a:r>
                        <a:rPr lang="en-US" altLang="ko-KR" sz="1400" dirty="0"/>
                        <a:t>(): error 0x0: `</a:t>
                      </a:r>
                      <a:r>
                        <a:rPr lang="ko-KR" altLang="en-US" sz="1400" dirty="0"/>
                        <a:t>패턴 확률이 섞임</a:t>
                      </a:r>
                      <a:r>
                        <a:rPr lang="en-US" altLang="ko-KR" sz="1400" dirty="0"/>
                        <a:t>.`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기존 설명에 나온 </a:t>
                      </a:r>
                      <a:r>
                        <a:rPr lang="ko-KR" altLang="en-US" sz="1200" b="1" dirty="0">
                          <a:solidFill>
                            <a:srgbClr val="C00000"/>
                          </a:solidFill>
                        </a:rPr>
                        <a:t>패턴의 확률</a:t>
                      </a:r>
                      <a:r>
                        <a:rPr lang="en-US" altLang="ko-KR" sz="1200" b="1" dirty="0">
                          <a:solidFill>
                            <a:srgbClr val="C00000"/>
                          </a:solidFill>
                        </a:rPr>
                        <a:t>(30% </a:t>
                      </a:r>
                      <a:r>
                        <a:rPr lang="ko-KR" altLang="en-US" sz="1200" b="1" dirty="0">
                          <a:solidFill>
                            <a:srgbClr val="C00000"/>
                          </a:solidFill>
                        </a:rPr>
                        <a:t>연속 공격</a:t>
                      </a:r>
                      <a:r>
                        <a:rPr lang="en-US" altLang="ko-KR" sz="1200" b="1" dirty="0">
                          <a:solidFill>
                            <a:srgbClr val="C00000"/>
                          </a:solidFill>
                        </a:rPr>
                        <a:t>,10% </a:t>
                      </a:r>
                      <a:r>
                        <a:rPr lang="ko-KR" altLang="en-US" sz="1200" b="1" dirty="0">
                          <a:solidFill>
                            <a:srgbClr val="C00000"/>
                          </a:solidFill>
                        </a:rPr>
                        <a:t>광역</a:t>
                      </a:r>
                      <a:r>
                        <a:rPr lang="en-US" altLang="ko-KR" sz="1200" b="1" dirty="0">
                          <a:solidFill>
                            <a:srgbClr val="C00000"/>
                          </a:solidFill>
                        </a:rPr>
                        <a:t>)</a:t>
                      </a:r>
                      <a:r>
                        <a:rPr lang="ko-KR" altLang="en-US" sz="1200" b="1" dirty="0">
                          <a:solidFill>
                            <a:srgbClr val="C00000"/>
                          </a:solidFill>
                        </a:rPr>
                        <a:t>이 바뀌는 것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즉 광역기가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30%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로 발생하고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2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회 연속 공격은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10%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형태로 뒤바뀌게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5445391"/>
                  </a:ext>
                </a:extLst>
              </a:tr>
              <a:tr h="42589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Assets/</a:t>
                      </a:r>
                      <a:r>
                        <a:rPr lang="en-US" altLang="ko-KR" sz="1400" dirty="0" err="1"/>
                        <a:t>Scirpts</a:t>
                      </a:r>
                      <a:r>
                        <a:rPr lang="en-US" altLang="ko-KR" sz="1400" dirty="0"/>
                        <a:t>/Monster/</a:t>
                      </a:r>
                      <a:r>
                        <a:rPr lang="en-US" altLang="ko-KR" sz="1400" dirty="0" err="1"/>
                        <a:t>BossController.cs</a:t>
                      </a:r>
                      <a:r>
                        <a:rPr lang="en-US" altLang="ko-KR" sz="1400" dirty="0"/>
                        <a:t>(): error 3x8 `</a:t>
                      </a:r>
                      <a:r>
                        <a:rPr lang="ko-KR" altLang="en-US" sz="1400" dirty="0"/>
                        <a:t>데미지 인식 범위 반전</a:t>
                      </a:r>
                      <a:r>
                        <a:rPr lang="en-US" altLang="ko-KR" sz="1400" dirty="0"/>
                        <a:t>.` 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기존에 정했던 붉은색 영역에 플레이어가 있더라도 데미지가 들어가지 않는다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반대로 </a:t>
                      </a:r>
                      <a:r>
                        <a:rPr lang="ko-KR" altLang="en-US" sz="1200" b="1" dirty="0">
                          <a:solidFill>
                            <a:srgbClr val="C00000"/>
                          </a:solidFill>
                        </a:rPr>
                        <a:t>붉은색 영역에 없는 플레이어들에게 데미지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를 가한다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이때 붉은색 영역을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ERROR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라는 텍스트를 반복해 오류가 발생했다는 사실을 시각적으로도 표현해준다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255191"/>
                  </a:ext>
                </a:extLst>
              </a:tr>
              <a:tr h="32459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Assets/</a:t>
                      </a:r>
                      <a:r>
                        <a:rPr lang="en-US" altLang="ko-KR" sz="1400" dirty="0" err="1"/>
                        <a:t>Scirpts</a:t>
                      </a:r>
                      <a:r>
                        <a:rPr lang="en-US" altLang="ko-KR" sz="1400" dirty="0"/>
                        <a:t>/Monster/</a:t>
                      </a:r>
                      <a:r>
                        <a:rPr lang="en-US" altLang="ko-KR" sz="1400" dirty="0" err="1"/>
                        <a:t>BossController.cs</a:t>
                      </a:r>
                      <a:r>
                        <a:rPr lang="en-US" altLang="ko-KR" sz="1400" dirty="0"/>
                        <a:t>(): error 6x2: `</a:t>
                      </a:r>
                      <a:r>
                        <a:rPr lang="ko-KR" altLang="en-US" sz="1400" dirty="0"/>
                        <a:t>상태 이상 </a:t>
                      </a:r>
                      <a:r>
                        <a:rPr lang="ko-KR" altLang="en-US" sz="1400" dirty="0" err="1"/>
                        <a:t>미발동</a:t>
                      </a:r>
                      <a:r>
                        <a:rPr lang="en-US" altLang="ko-KR" sz="1400" dirty="0"/>
                        <a:t>.`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보스 몬스터의 상태 이상기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스턴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중독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의 </a:t>
                      </a:r>
                      <a:r>
                        <a:rPr lang="ko-KR" altLang="en-US" sz="1200" b="1" dirty="0">
                          <a:solidFill>
                            <a:srgbClr val="C00000"/>
                          </a:solidFill>
                        </a:rPr>
                        <a:t>이펙트가 유저 머리 위에 뜨지만</a:t>
                      </a:r>
                      <a:r>
                        <a:rPr lang="en-US" altLang="ko-KR" sz="1200" b="1" dirty="0">
                          <a:solidFill>
                            <a:srgbClr val="C00000"/>
                          </a:solidFill>
                        </a:rPr>
                        <a:t>,</a:t>
                      </a:r>
                      <a:r>
                        <a:rPr lang="ko-KR" altLang="en-US" sz="1200" b="1" dirty="0">
                          <a:solidFill>
                            <a:srgbClr val="C00000"/>
                          </a:solidFill>
                        </a:rPr>
                        <a:t> 이상 상태에 빠지진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않는다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즉 스턴 상태가 발성하더라도 유저는 이동가능 하다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4914943"/>
                  </a:ext>
                </a:extLst>
              </a:tr>
              <a:tr h="25491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Assets/</a:t>
                      </a:r>
                      <a:r>
                        <a:rPr lang="en-US" altLang="ko-KR" sz="1400" dirty="0" err="1"/>
                        <a:t>Scirpts</a:t>
                      </a:r>
                      <a:r>
                        <a:rPr lang="en-US" altLang="ko-KR" sz="1400" dirty="0"/>
                        <a:t>/Monster/</a:t>
                      </a:r>
                      <a:r>
                        <a:rPr lang="en-US" altLang="ko-KR" sz="1400" dirty="0" err="1"/>
                        <a:t>BossController.cs</a:t>
                      </a:r>
                      <a:r>
                        <a:rPr lang="en-US" altLang="ko-KR" sz="1400" dirty="0"/>
                        <a:t>(): error 6x2: `</a:t>
                      </a:r>
                      <a:r>
                        <a:rPr lang="ko-KR" altLang="en-US" sz="1400" dirty="0"/>
                        <a:t>상태 이상 반전</a:t>
                      </a:r>
                      <a:r>
                        <a:rPr lang="en-US" altLang="ko-KR" sz="1400" dirty="0"/>
                        <a:t>.`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보스 몬스터의 상</a:t>
                      </a:r>
                      <a:r>
                        <a:rPr lang="ko-KR" altLang="en-US" sz="1200" b="1" dirty="0">
                          <a:solidFill>
                            <a:srgbClr val="C00000"/>
                          </a:solidFill>
                        </a:rPr>
                        <a:t>태 이상기</a:t>
                      </a:r>
                      <a:r>
                        <a:rPr lang="en-US" altLang="ko-KR" sz="1200" b="1" dirty="0">
                          <a:solidFill>
                            <a:srgbClr val="C00000"/>
                          </a:solidFill>
                        </a:rPr>
                        <a:t>(</a:t>
                      </a:r>
                      <a:r>
                        <a:rPr lang="ko-KR" altLang="en-US" sz="1200" b="1" dirty="0">
                          <a:solidFill>
                            <a:srgbClr val="C00000"/>
                          </a:solidFill>
                        </a:rPr>
                        <a:t>스턴</a:t>
                      </a:r>
                      <a:r>
                        <a:rPr lang="en-US" altLang="ko-KR" sz="1200" b="1" dirty="0">
                          <a:solidFill>
                            <a:srgbClr val="C00000"/>
                          </a:solidFill>
                        </a:rPr>
                        <a:t>, </a:t>
                      </a:r>
                      <a:r>
                        <a:rPr lang="ko-KR" altLang="en-US" sz="1200" b="1" dirty="0">
                          <a:solidFill>
                            <a:srgbClr val="C00000"/>
                          </a:solidFill>
                        </a:rPr>
                        <a:t>중독</a:t>
                      </a:r>
                      <a:r>
                        <a:rPr lang="en-US" altLang="ko-KR" sz="1200" b="1" dirty="0">
                          <a:solidFill>
                            <a:srgbClr val="C00000"/>
                          </a:solidFill>
                        </a:rPr>
                        <a:t>)</a:t>
                      </a:r>
                      <a:r>
                        <a:rPr lang="ko-KR" altLang="en-US" sz="1200" b="1" dirty="0">
                          <a:solidFill>
                            <a:srgbClr val="C00000"/>
                          </a:solidFill>
                        </a:rPr>
                        <a:t>가 유저가 아닌 보스가 걸리게 된다</a:t>
                      </a:r>
                      <a:r>
                        <a:rPr lang="en-US" altLang="ko-KR" sz="1200" b="1" dirty="0">
                          <a:solidFill>
                            <a:srgbClr val="C00000"/>
                          </a:solidFill>
                        </a:rPr>
                        <a:t>.</a:t>
                      </a:r>
                      <a:endParaRPr lang="ko-KR" altLang="en-US" sz="120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823277"/>
                  </a:ext>
                </a:extLst>
              </a:tr>
              <a:tr h="25491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Assets/</a:t>
                      </a:r>
                      <a:r>
                        <a:rPr lang="en-US" altLang="ko-KR" sz="1400" dirty="0" err="1"/>
                        <a:t>Scirpts</a:t>
                      </a:r>
                      <a:r>
                        <a:rPr lang="en-US" altLang="ko-KR" sz="1400" dirty="0"/>
                        <a:t>/Player/</a:t>
                      </a:r>
                      <a:r>
                        <a:rPr lang="en-US" altLang="ko-KR" sz="1400" dirty="0" err="1"/>
                        <a:t>InputManaer.cs</a:t>
                      </a:r>
                      <a:r>
                        <a:rPr lang="en-US" altLang="ko-KR" sz="1400" dirty="0"/>
                        <a:t>(): error 8x7: `</a:t>
                      </a:r>
                      <a:r>
                        <a:rPr lang="ko-KR" altLang="en-US" sz="1400" dirty="0"/>
                        <a:t>스킬 커맨드 인식 에러</a:t>
                      </a:r>
                      <a:r>
                        <a:rPr lang="en-US" altLang="ko-KR" sz="1400" dirty="0"/>
                        <a:t>.` 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200" b="1" dirty="0">
                          <a:solidFill>
                            <a:srgbClr val="C00000"/>
                          </a:solidFill>
                        </a:rPr>
                        <a:t>1</a:t>
                      </a:r>
                      <a:r>
                        <a:rPr lang="ko-KR" altLang="en-US" sz="1200" b="1" dirty="0">
                          <a:solidFill>
                            <a:srgbClr val="C00000"/>
                          </a:solidFill>
                        </a:rPr>
                        <a:t>번 스킬을 사용하였는데 </a:t>
                      </a:r>
                      <a:r>
                        <a:rPr lang="en-US" altLang="ko-KR" sz="1200" b="1" dirty="0">
                          <a:solidFill>
                            <a:srgbClr val="C00000"/>
                          </a:solidFill>
                        </a:rPr>
                        <a:t>2</a:t>
                      </a:r>
                      <a:r>
                        <a:rPr lang="ko-KR" altLang="en-US" sz="1200" b="1" dirty="0">
                          <a:solidFill>
                            <a:srgbClr val="C00000"/>
                          </a:solidFill>
                        </a:rPr>
                        <a:t>번 스킬이 발동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1736269"/>
                  </a:ext>
                </a:extLst>
              </a:tr>
            </a:tbl>
          </a:graphicData>
        </a:graphic>
      </p:graphicFrame>
      <p:sp>
        <p:nvSpPr>
          <p:cNvPr id="3" name="제목 2">
            <a:extLst>
              <a:ext uri="{FF2B5EF4-FFF2-40B4-BE49-F238E27FC236}">
                <a16:creationId xmlns:a16="http://schemas.microsoft.com/office/drawing/2014/main" id="{BC7D0C68-DA6E-48D6-8479-59A14E854B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몬스터 설정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A060071-4D67-4674-B849-961E56CBC589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r>
              <a:rPr lang="ko-KR" altLang="en-US" dirty="0"/>
              <a:t>전투 전 알려주는 에러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C1D5087-37F8-454C-8A75-84EF409CE7A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350287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7930A9E7-80AB-4922-BE34-59A346FD6F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512" y="0"/>
            <a:ext cx="2736304" cy="489544"/>
          </a:xfrm>
        </p:spPr>
        <p:txBody>
          <a:bodyPr/>
          <a:lstStyle/>
          <a:p>
            <a:r>
              <a:rPr lang="ko-KR" altLang="en-US" dirty="0"/>
              <a:t>몬스터 설정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7C32F06-D7CE-4317-9DB2-F27BD2C6E200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r>
              <a:rPr lang="ko-KR" altLang="en-US" dirty="0" err="1"/>
              <a:t>라플란타</a:t>
            </a:r>
            <a:r>
              <a:rPr lang="ko-KR" altLang="en-US" dirty="0"/>
              <a:t> 지역 몬스터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D1EB1B5-E61D-4A6B-AD78-111962784C5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9" name="표 13">
            <a:extLst>
              <a:ext uri="{FF2B5EF4-FFF2-40B4-BE49-F238E27FC236}">
                <a16:creationId xmlns:a16="http://schemas.microsoft.com/office/drawing/2014/main" id="{98B04CDD-342F-46A6-8568-B35B1A373E8C}"/>
              </a:ext>
            </a:extLst>
          </p:cNvPr>
          <p:cNvGraphicFramePr>
            <a:graphicFrameLocks noGrp="1"/>
          </p:cNvGraphicFramePr>
          <p:nvPr>
            <p:ph idx="24"/>
            <p:extLst>
              <p:ext uri="{D42A27DB-BD31-4B8C-83A1-F6EECF244321}">
                <p14:modId xmlns:p14="http://schemas.microsoft.com/office/powerpoint/2010/main" val="1054175430"/>
              </p:ext>
            </p:extLst>
          </p:nvPr>
        </p:nvGraphicFramePr>
        <p:xfrm>
          <a:off x="4140200" y="696913"/>
          <a:ext cx="4605720" cy="435394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767164">
                  <a:extLst>
                    <a:ext uri="{9D8B030D-6E8A-4147-A177-3AD203B41FA5}">
                      <a16:colId xmlns:a16="http://schemas.microsoft.com/office/drawing/2014/main" val="477129695"/>
                    </a:ext>
                  </a:extLst>
                </a:gridCol>
                <a:gridCol w="768086">
                  <a:extLst>
                    <a:ext uri="{9D8B030D-6E8A-4147-A177-3AD203B41FA5}">
                      <a16:colId xmlns:a16="http://schemas.microsoft.com/office/drawing/2014/main" val="4236884369"/>
                    </a:ext>
                  </a:extLst>
                </a:gridCol>
                <a:gridCol w="623071">
                  <a:extLst>
                    <a:ext uri="{9D8B030D-6E8A-4147-A177-3AD203B41FA5}">
                      <a16:colId xmlns:a16="http://schemas.microsoft.com/office/drawing/2014/main" val="3389045081"/>
                    </a:ext>
                  </a:extLst>
                </a:gridCol>
                <a:gridCol w="912352">
                  <a:extLst>
                    <a:ext uri="{9D8B030D-6E8A-4147-A177-3AD203B41FA5}">
                      <a16:colId xmlns:a16="http://schemas.microsoft.com/office/drawing/2014/main" val="3552646758"/>
                    </a:ext>
                  </a:extLst>
                </a:gridCol>
                <a:gridCol w="599816">
                  <a:extLst>
                    <a:ext uri="{9D8B030D-6E8A-4147-A177-3AD203B41FA5}">
                      <a16:colId xmlns:a16="http://schemas.microsoft.com/office/drawing/2014/main" val="4259640017"/>
                    </a:ext>
                  </a:extLst>
                </a:gridCol>
                <a:gridCol w="935231">
                  <a:extLst>
                    <a:ext uri="{9D8B030D-6E8A-4147-A177-3AD203B41FA5}">
                      <a16:colId xmlns:a16="http://schemas.microsoft.com/office/drawing/2014/main" val="4142214584"/>
                    </a:ext>
                  </a:extLst>
                </a:gridCol>
              </a:tblGrid>
              <a:tr h="370840">
                <a:tc gridSpan="6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#4-1 </a:t>
                      </a:r>
                      <a:r>
                        <a:rPr lang="ko-KR" altLang="en-US" dirty="0" err="1"/>
                        <a:t>고블린</a:t>
                      </a:r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62296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이름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dirty="0"/>
                        <a:t>eMonsterGoblin_01 // </a:t>
                      </a:r>
                      <a:r>
                        <a:rPr lang="ko-KR" altLang="en-US" sz="1200" dirty="0"/>
                        <a:t>일반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400" dirty="0"/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200" dirty="0"/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레벨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01781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위험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일반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속성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무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종족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 err="1"/>
                        <a:t>고블린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56433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위치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b="0" i="0" dirty="0" err="1"/>
                        <a:t>아카이아</a:t>
                      </a:r>
                      <a:r>
                        <a:rPr lang="ko-KR" altLang="en-US" sz="1200" b="0" i="0" dirty="0"/>
                        <a:t> 왕국의 초보자 마을의 던전에 존재한다</a:t>
                      </a:r>
                      <a:r>
                        <a:rPr lang="en-US" altLang="ko-KR" sz="1200" b="0" i="0" dirty="0"/>
                        <a:t>.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66038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외형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b="0" i="0" dirty="0"/>
                        <a:t>초록색 피부를 가지며 머리카락은 없다</a:t>
                      </a:r>
                      <a:r>
                        <a:rPr lang="en-US" altLang="ko-KR" sz="1200" b="0" i="0" dirty="0"/>
                        <a:t>.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b="0" i="0" dirty="0"/>
                        <a:t>가죽으로 된 방어구를 부분적으로 입고 있으며</a:t>
                      </a:r>
                      <a:r>
                        <a:rPr lang="en-US" altLang="ko-KR" sz="1200" b="0" i="0" dirty="0"/>
                        <a:t> </a:t>
                      </a:r>
                      <a:r>
                        <a:rPr lang="ko-KR" altLang="en-US" sz="1200" b="0" i="0" dirty="0"/>
                        <a:t>두건을 착용하고 있다</a:t>
                      </a:r>
                      <a:r>
                        <a:rPr lang="en-US" altLang="ko-KR" sz="1200" b="0" i="0" dirty="0"/>
                        <a:t>.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b="0" i="0" dirty="0"/>
                        <a:t>작은 크기의</a:t>
                      </a:r>
                      <a:r>
                        <a:rPr lang="en-US" altLang="ko-KR" sz="1200" b="0" i="0" dirty="0"/>
                        <a:t> </a:t>
                      </a:r>
                      <a:r>
                        <a:rPr lang="ko-KR" altLang="en-US" sz="1200" b="0" i="0" dirty="0"/>
                        <a:t>인간과 유사한 무기를 사용한다</a:t>
                      </a:r>
                      <a:r>
                        <a:rPr lang="en-US" altLang="ko-KR" sz="1200" b="0" i="0" dirty="0"/>
                        <a:t>.</a:t>
                      </a:r>
                      <a:r>
                        <a:rPr lang="ko-KR" altLang="en-US" sz="1200" b="0" i="0" dirty="0"/>
                        <a:t> 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31315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시야 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b="0" i="0" dirty="0"/>
                        <a:t>부채꼴 형태의 시야를 가지고 있으며</a:t>
                      </a:r>
                      <a:r>
                        <a:rPr lang="en-US" altLang="ko-KR" sz="1200" b="0" i="0" dirty="0"/>
                        <a:t>, </a:t>
                      </a:r>
                      <a:r>
                        <a:rPr lang="ko-KR" altLang="en-US" sz="1200" b="0" i="0" dirty="0"/>
                        <a:t>시야에 들어오지 않으면 주위를 둘러보거나 이동한다</a:t>
                      </a:r>
                      <a:r>
                        <a:rPr lang="en-US" altLang="ko-KR" sz="1200" b="0" i="0" dirty="0"/>
                        <a:t>.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08390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공격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b="0" i="0" dirty="0"/>
                        <a:t>일정 거리만큼 다가간 후 근거리 공격을 시도한다</a:t>
                      </a:r>
                      <a:r>
                        <a:rPr lang="en-US" altLang="ko-KR" sz="1200" b="0" i="0" dirty="0"/>
                        <a:t>.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15767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패턴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sz="1200" b="0" i="0" dirty="0"/>
                        <a:t>1</a:t>
                      </a:r>
                      <a:r>
                        <a:rPr lang="ko-KR" altLang="en-US" sz="1200" b="0" i="0" dirty="0"/>
                        <a:t>회 공격</a:t>
                      </a:r>
                      <a:r>
                        <a:rPr lang="en-US" altLang="ko-KR" sz="1200" b="0" i="0" dirty="0"/>
                        <a:t>, 2</a:t>
                      </a:r>
                      <a:r>
                        <a:rPr lang="ko-KR" altLang="en-US" sz="1200" b="0" i="0" dirty="0"/>
                        <a:t>회 연속 공격</a:t>
                      </a:r>
                      <a:r>
                        <a:rPr lang="en-US" altLang="ko-KR" sz="1200" b="0" i="0" dirty="0"/>
                        <a:t>, </a:t>
                      </a:r>
                      <a:r>
                        <a:rPr lang="ko-KR" altLang="en-US" sz="1200" b="0" i="0" dirty="0"/>
                        <a:t>밀치기를 가지고 있다</a:t>
                      </a:r>
                      <a:r>
                        <a:rPr lang="en-US" altLang="ko-KR" sz="1200" b="0" i="0" dirty="0"/>
                        <a:t>.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60365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설명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200" b="0" i="0" dirty="0"/>
                        <a:t>전투 방식 설명을 위해 초보자 던전에 소환된다</a:t>
                      </a:r>
                      <a:r>
                        <a:rPr lang="en-US" altLang="ko-KR" sz="1200" b="0" i="0" dirty="0"/>
                        <a:t>.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491422"/>
                  </a:ext>
                </a:extLst>
              </a:tr>
            </a:tbl>
          </a:graphicData>
        </a:graphic>
      </p:graphicFrame>
      <p:pic>
        <p:nvPicPr>
          <p:cNvPr id="8" name="Picture 2" descr=" ">
            <a:extLst>
              <a:ext uri="{FF2B5EF4-FFF2-40B4-BE49-F238E27FC236}">
                <a16:creationId xmlns:a16="http://schemas.microsoft.com/office/drawing/2014/main" id="{FEC285E8-0AE2-462B-8A36-8C33F73B9814}"/>
              </a:ext>
            </a:extLst>
          </p:cNvPr>
          <p:cNvPicPr>
            <a:picLocks noGrp="1" noChangeAspect="1" noChangeArrowheads="1"/>
          </p:cNvPicPr>
          <p:nvPr>
            <p:ph idx="2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080" y="694059"/>
            <a:ext cx="3165858" cy="3019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8996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7930A9E7-80AB-4922-BE34-59A346FD6F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몬스터 설정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7C32F06-D7CE-4317-9DB2-F27BD2C6E200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r>
              <a:rPr lang="ko-KR" altLang="en-US" dirty="0" err="1"/>
              <a:t>라플란타</a:t>
            </a:r>
            <a:r>
              <a:rPr lang="ko-KR" altLang="en-US" dirty="0"/>
              <a:t> 지역 몬스터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D1EB1B5-E61D-4A6B-AD78-111962784C5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1266" name="Picture 2" descr="Dungeons &amp; Dragons: Orcs &amp; Half-orcs (inspirational) - Imgur">
            <a:extLst>
              <a:ext uri="{FF2B5EF4-FFF2-40B4-BE49-F238E27FC236}">
                <a16:creationId xmlns:a16="http://schemas.microsoft.com/office/drawing/2014/main" id="{68692AA7-A101-4168-BBFD-2C4E1EF8D33E}"/>
              </a:ext>
            </a:extLst>
          </p:cNvPr>
          <p:cNvPicPr>
            <a:picLocks noGrp="1" noChangeAspect="1" noChangeArrowheads="1"/>
          </p:cNvPicPr>
          <p:nvPr>
            <p:ph idx="2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92" y="696913"/>
            <a:ext cx="2775578" cy="4392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9" name="표 13">
            <a:extLst>
              <a:ext uri="{FF2B5EF4-FFF2-40B4-BE49-F238E27FC236}">
                <a16:creationId xmlns:a16="http://schemas.microsoft.com/office/drawing/2014/main" id="{98B04CDD-342F-46A6-8568-B35B1A373E8C}"/>
              </a:ext>
            </a:extLst>
          </p:cNvPr>
          <p:cNvGraphicFramePr>
            <a:graphicFrameLocks noGrp="1"/>
          </p:cNvGraphicFramePr>
          <p:nvPr>
            <p:ph idx="24"/>
            <p:extLst>
              <p:ext uri="{D42A27DB-BD31-4B8C-83A1-F6EECF244321}">
                <p14:modId xmlns:p14="http://schemas.microsoft.com/office/powerpoint/2010/main" val="2791616951"/>
              </p:ext>
            </p:extLst>
          </p:nvPr>
        </p:nvGraphicFramePr>
        <p:xfrm>
          <a:off x="4140200" y="696913"/>
          <a:ext cx="4605720" cy="435394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767164">
                  <a:extLst>
                    <a:ext uri="{9D8B030D-6E8A-4147-A177-3AD203B41FA5}">
                      <a16:colId xmlns:a16="http://schemas.microsoft.com/office/drawing/2014/main" val="477129695"/>
                    </a:ext>
                  </a:extLst>
                </a:gridCol>
                <a:gridCol w="768086">
                  <a:extLst>
                    <a:ext uri="{9D8B030D-6E8A-4147-A177-3AD203B41FA5}">
                      <a16:colId xmlns:a16="http://schemas.microsoft.com/office/drawing/2014/main" val="4236884369"/>
                    </a:ext>
                  </a:extLst>
                </a:gridCol>
                <a:gridCol w="623071">
                  <a:extLst>
                    <a:ext uri="{9D8B030D-6E8A-4147-A177-3AD203B41FA5}">
                      <a16:colId xmlns:a16="http://schemas.microsoft.com/office/drawing/2014/main" val="3389045081"/>
                    </a:ext>
                  </a:extLst>
                </a:gridCol>
                <a:gridCol w="912352">
                  <a:extLst>
                    <a:ext uri="{9D8B030D-6E8A-4147-A177-3AD203B41FA5}">
                      <a16:colId xmlns:a16="http://schemas.microsoft.com/office/drawing/2014/main" val="3552646758"/>
                    </a:ext>
                  </a:extLst>
                </a:gridCol>
                <a:gridCol w="599816">
                  <a:extLst>
                    <a:ext uri="{9D8B030D-6E8A-4147-A177-3AD203B41FA5}">
                      <a16:colId xmlns:a16="http://schemas.microsoft.com/office/drawing/2014/main" val="4259640017"/>
                    </a:ext>
                  </a:extLst>
                </a:gridCol>
                <a:gridCol w="935231">
                  <a:extLst>
                    <a:ext uri="{9D8B030D-6E8A-4147-A177-3AD203B41FA5}">
                      <a16:colId xmlns:a16="http://schemas.microsoft.com/office/drawing/2014/main" val="4142214584"/>
                    </a:ext>
                  </a:extLst>
                </a:gridCol>
              </a:tblGrid>
              <a:tr h="370840">
                <a:tc gridSpan="6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#4-2 </a:t>
                      </a:r>
                      <a:r>
                        <a:rPr lang="ko-KR" altLang="en-US" dirty="0"/>
                        <a:t>오크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62296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이름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dirty="0"/>
                        <a:t>eMonsterOrc_01 // </a:t>
                      </a:r>
                      <a:r>
                        <a:rPr lang="ko-KR" altLang="en-US" sz="1200" dirty="0"/>
                        <a:t>일반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400" dirty="0"/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200" dirty="0"/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레벨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dirty="0"/>
                        <a:t>3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29466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위험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일반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속성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무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종족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오크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56433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위치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b="0" i="0" dirty="0" err="1"/>
                        <a:t>아카이아</a:t>
                      </a:r>
                      <a:r>
                        <a:rPr lang="ko-KR" altLang="en-US" sz="1200" b="0" i="0" dirty="0"/>
                        <a:t> 왕국의 근처 던전에 존재한다</a:t>
                      </a:r>
                      <a:r>
                        <a:rPr lang="en-US" altLang="ko-KR" sz="1200" b="0" i="0" dirty="0"/>
                        <a:t>.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66038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외형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b="0" i="0" dirty="0"/>
                        <a:t>초록색 피부를 가지며</a:t>
                      </a:r>
                      <a:r>
                        <a:rPr lang="en-US" altLang="ko-KR" sz="1200" b="0" i="0" dirty="0"/>
                        <a:t>, </a:t>
                      </a:r>
                      <a:r>
                        <a:rPr lang="ko-KR" altLang="en-US" sz="1200" b="0" i="0" dirty="0"/>
                        <a:t>청나라 시대에 볼 수 있는 머리카락 형태를 가진다</a:t>
                      </a:r>
                      <a:r>
                        <a:rPr lang="en-US" altLang="ko-KR" sz="1200" b="0" i="0" dirty="0"/>
                        <a:t>.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b="0" i="0" dirty="0"/>
                        <a:t>가죽으로 된 방어구를 부분적으로 입고 있으며</a:t>
                      </a:r>
                      <a:r>
                        <a:rPr lang="en-US" altLang="ko-KR" sz="1200" b="0" i="0" dirty="0"/>
                        <a:t>, </a:t>
                      </a:r>
                      <a:r>
                        <a:rPr lang="ko-KR" altLang="en-US" sz="1200" b="0" i="0" dirty="0"/>
                        <a:t>도끼를 주로 사용한다</a:t>
                      </a:r>
                      <a:r>
                        <a:rPr lang="en-US" altLang="ko-KR" sz="1200" b="0" i="0" dirty="0"/>
                        <a:t>.</a:t>
                      </a:r>
                      <a:endParaRPr lang="ko-KR" altLang="en-US" sz="1200" b="0" i="0" dirty="0"/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31315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시야 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b="0" i="0" dirty="0"/>
                        <a:t>부채꼴 형태의 시야를 가지고 있으며</a:t>
                      </a:r>
                      <a:r>
                        <a:rPr lang="en-US" altLang="ko-KR" sz="1200" b="0" i="0" dirty="0"/>
                        <a:t>, </a:t>
                      </a:r>
                      <a:r>
                        <a:rPr lang="ko-KR" altLang="en-US" sz="1200" b="0" i="0" dirty="0"/>
                        <a:t>시야에 들어오지 않으면 주위를 둘러보거나 이동한다</a:t>
                      </a:r>
                      <a:r>
                        <a:rPr lang="en-US" altLang="ko-KR" sz="1200" b="0" i="0" dirty="0"/>
                        <a:t>.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08390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공격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b="0" i="0" dirty="0"/>
                        <a:t>일정 거리만큼 다가간 후 근거리 공격을 시도한다</a:t>
                      </a:r>
                      <a:r>
                        <a:rPr lang="en-US" altLang="ko-KR" sz="1200" b="0" i="0" dirty="0"/>
                        <a:t>.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15767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패턴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sz="1200" b="0" i="0" dirty="0"/>
                        <a:t>1</a:t>
                      </a:r>
                      <a:r>
                        <a:rPr lang="ko-KR" altLang="en-US" sz="1200" b="0" i="0" dirty="0"/>
                        <a:t>회 공격</a:t>
                      </a:r>
                      <a:r>
                        <a:rPr lang="en-US" altLang="ko-KR" sz="1200" b="0" i="0" dirty="0"/>
                        <a:t>, 2</a:t>
                      </a:r>
                      <a:r>
                        <a:rPr lang="ko-KR" altLang="en-US" sz="1200" b="0" i="0" dirty="0"/>
                        <a:t>회 연속 공격</a:t>
                      </a:r>
                      <a:r>
                        <a:rPr lang="en-US" altLang="ko-KR" sz="1200" b="0" i="0" dirty="0"/>
                        <a:t>, </a:t>
                      </a:r>
                      <a:r>
                        <a:rPr lang="ko-KR" altLang="en-US" sz="1200" b="0" i="0" dirty="0"/>
                        <a:t>밀치기를 가지고 있다</a:t>
                      </a:r>
                      <a:r>
                        <a:rPr lang="en-US" altLang="ko-KR" sz="1200" b="0" i="0" dirty="0"/>
                        <a:t>.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60365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설명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200" b="0" i="0" dirty="0"/>
                        <a:t>왕국에서 처음으로 받게 되는 토벌 몬스터이다</a:t>
                      </a:r>
                      <a:r>
                        <a:rPr lang="en-US" altLang="ko-KR" sz="1200" b="0" i="0" dirty="0"/>
                        <a:t>. 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4914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035201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2C38F543-8388-4732-943F-994406773BCA}"/>
              </a:ext>
            </a:extLst>
          </p:cNvPr>
          <p:cNvGraphicFramePr>
            <a:graphicFrameLocks noGrp="1"/>
          </p:cNvGraphicFramePr>
          <p:nvPr>
            <p:ph idx="24"/>
            <p:extLst>
              <p:ext uri="{D42A27DB-BD31-4B8C-83A1-F6EECF244321}">
                <p14:modId xmlns:p14="http://schemas.microsoft.com/office/powerpoint/2010/main" val="2064388617"/>
              </p:ext>
            </p:extLst>
          </p:nvPr>
        </p:nvGraphicFramePr>
        <p:xfrm>
          <a:off x="428625" y="553244"/>
          <a:ext cx="8320090" cy="458715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75023">
                  <a:extLst>
                    <a:ext uri="{9D8B030D-6E8A-4147-A177-3AD203B41FA5}">
                      <a16:colId xmlns:a16="http://schemas.microsoft.com/office/drawing/2014/main" val="3337199568"/>
                    </a:ext>
                  </a:extLst>
                </a:gridCol>
                <a:gridCol w="1836267">
                  <a:extLst>
                    <a:ext uri="{9D8B030D-6E8A-4147-A177-3AD203B41FA5}">
                      <a16:colId xmlns:a16="http://schemas.microsoft.com/office/drawing/2014/main" val="3968995119"/>
                    </a:ext>
                  </a:extLst>
                </a:gridCol>
                <a:gridCol w="1836267">
                  <a:extLst>
                    <a:ext uri="{9D8B030D-6E8A-4147-A177-3AD203B41FA5}">
                      <a16:colId xmlns:a16="http://schemas.microsoft.com/office/drawing/2014/main" val="3359535210"/>
                    </a:ext>
                  </a:extLst>
                </a:gridCol>
                <a:gridCol w="3672533">
                  <a:extLst>
                    <a:ext uri="{9D8B030D-6E8A-4147-A177-3AD203B41FA5}">
                      <a16:colId xmlns:a16="http://schemas.microsoft.com/office/drawing/2014/main" val="3536634866"/>
                    </a:ext>
                  </a:extLst>
                </a:gridCol>
              </a:tblGrid>
              <a:tr h="14401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dirty="0"/>
                        <a:t>기능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dirty="0"/>
                        <a:t>역할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dirty="0"/>
                        <a:t>제한 요소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dirty="0"/>
                        <a:t>의도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47453106"/>
                  </a:ext>
                </a:extLst>
              </a:tr>
              <a:tr h="90127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무기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적을 공격하기 위한 수단이다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  <a:t>LV</a:t>
                      </a: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  <a:t>과 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  <a:t>STR</a:t>
                      </a: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  <a:t>이 필요함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  <a:t>방패 착용시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  <a:t>,</a:t>
                      </a: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  <a:t> 양손 무기는 장착 불가능하다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  <a:t>.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rgbClr val="C00000"/>
                          </a:solidFill>
                        </a:rPr>
                        <a:t>데미지와 </a:t>
                      </a:r>
                      <a:r>
                        <a:rPr lang="en-US" altLang="ko-KR" sz="1200" b="1" dirty="0">
                          <a:solidFill>
                            <a:srgbClr val="C00000"/>
                          </a:solidFill>
                        </a:rPr>
                        <a:t>STR</a:t>
                      </a:r>
                      <a:r>
                        <a:rPr lang="ko-KR" altLang="en-US" sz="1200" b="1" dirty="0">
                          <a:solidFill>
                            <a:srgbClr val="C00000"/>
                          </a:solidFill>
                        </a:rPr>
                        <a:t>을 대폭 상승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시켜 캐릭터의 공격을 강화한다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5445391"/>
                  </a:ext>
                </a:extLst>
              </a:tr>
              <a:tr h="90127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방패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적에게 받는 피해를 줄이기 위한 수단이다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  <a:t>LV</a:t>
                      </a: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  <a:t>과 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  <a:t>STR</a:t>
                      </a: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  <a:t>이 필요함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  <a:t>방패 착용시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  <a:t>,</a:t>
                      </a: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  <a:t> 양손 무기는 장착 불가능하다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  <a:t>.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rgbClr val="C00000"/>
                          </a:solidFill>
                        </a:rPr>
                        <a:t>방어력과 </a:t>
                      </a:r>
                      <a:r>
                        <a:rPr lang="en-US" altLang="ko-KR" sz="1200" b="1" dirty="0">
                          <a:solidFill>
                            <a:srgbClr val="C00000"/>
                          </a:solidFill>
                        </a:rPr>
                        <a:t>HP</a:t>
                      </a:r>
                      <a:r>
                        <a:rPr lang="ko-KR" altLang="en-US" sz="1200" b="1" dirty="0">
                          <a:solidFill>
                            <a:srgbClr val="C00000"/>
                          </a:solidFill>
                        </a:rPr>
                        <a:t>를 대폭 상승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시켜 캐릭터의 방어를 강화한다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255191"/>
                  </a:ext>
                </a:extLst>
              </a:tr>
              <a:tr h="55185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투구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방어 능력치를 올려준다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LV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과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STR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이 필요함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rgbClr val="C00000"/>
                          </a:solidFill>
                        </a:rPr>
                        <a:t>방어력과 </a:t>
                      </a:r>
                      <a:r>
                        <a:rPr lang="en-US" altLang="ko-KR" sz="1200" b="1" dirty="0">
                          <a:solidFill>
                            <a:srgbClr val="C00000"/>
                          </a:solidFill>
                        </a:rPr>
                        <a:t>HP</a:t>
                      </a:r>
                      <a:r>
                        <a:rPr lang="ko-KR" altLang="en-US" sz="1200" b="1" dirty="0">
                          <a:solidFill>
                            <a:srgbClr val="C00000"/>
                          </a:solidFill>
                        </a:rPr>
                        <a:t>를 상승시키고</a:t>
                      </a:r>
                      <a:r>
                        <a:rPr lang="en-US" altLang="ko-KR" sz="1200" b="1" dirty="0">
                          <a:solidFill>
                            <a:srgbClr val="C00000"/>
                          </a:solidFill>
                        </a:rPr>
                        <a:t>, INT </a:t>
                      </a:r>
                      <a:r>
                        <a:rPr lang="ko-KR" altLang="en-US" sz="1200" b="1" dirty="0">
                          <a:solidFill>
                            <a:srgbClr val="C00000"/>
                          </a:solidFill>
                        </a:rPr>
                        <a:t>소폭 상승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해 캐릭터의 방어와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MP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를 강화한다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4914943"/>
                  </a:ext>
                </a:extLst>
              </a:tr>
              <a:tr h="55185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갑옷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  <a:t>방어 능력치를 올려준다</a:t>
                      </a:r>
                      <a:r>
                        <a:rPr kumimoji="0" lang="en-US" altLang="ko-KR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  <a:t>.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  <a:t>LV</a:t>
                      </a:r>
                      <a:r>
                        <a:rPr kumimoji="0" lang="ko-KR" alt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  <a:t>과 </a:t>
                      </a:r>
                      <a:r>
                        <a:rPr kumimoji="0" lang="en-US" altLang="ko-KR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  <a:t>STR</a:t>
                      </a:r>
                      <a:r>
                        <a:rPr kumimoji="0" lang="ko-KR" alt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  <a:t>이 필요함</a:t>
                      </a:r>
                      <a:r>
                        <a:rPr kumimoji="0" lang="en-US" altLang="ko-KR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  <a:t>.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rgbClr val="C00000"/>
                          </a:solidFill>
                        </a:rPr>
                        <a:t>방어력과 </a:t>
                      </a:r>
                      <a:r>
                        <a:rPr lang="en-US" altLang="ko-KR" sz="1200" b="1" dirty="0">
                          <a:solidFill>
                            <a:srgbClr val="C00000"/>
                          </a:solidFill>
                        </a:rPr>
                        <a:t>HP</a:t>
                      </a:r>
                      <a:r>
                        <a:rPr lang="ko-KR" altLang="en-US" sz="1200" b="1" dirty="0">
                          <a:solidFill>
                            <a:srgbClr val="C00000"/>
                          </a:solidFill>
                        </a:rPr>
                        <a:t>를 대폭 상승시켜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캐릭터의 방어를 강화한다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823277"/>
                  </a:ext>
                </a:extLst>
              </a:tr>
              <a:tr h="55185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장갑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  <a:t>방어 능력치를 올려준다</a:t>
                      </a:r>
                      <a:r>
                        <a:rPr kumimoji="0" lang="en-US" altLang="ko-KR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  <a:t>.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  <a:t>LV</a:t>
                      </a:r>
                      <a:r>
                        <a:rPr kumimoji="0" lang="ko-KR" alt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  <a:t>과 </a:t>
                      </a:r>
                      <a:r>
                        <a:rPr kumimoji="0" lang="en-US" altLang="ko-KR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  <a:t>STR</a:t>
                      </a:r>
                      <a:r>
                        <a:rPr kumimoji="0" lang="ko-KR" alt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  <a:t>이 필요함</a:t>
                      </a:r>
                      <a:r>
                        <a:rPr kumimoji="0" lang="en-US" altLang="ko-KR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  <a:t>.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rgbClr val="C00000"/>
                          </a:solidFill>
                        </a:rPr>
                        <a:t>방어력과 </a:t>
                      </a:r>
                      <a:r>
                        <a:rPr lang="en-US" altLang="ko-KR" sz="1200" b="1" dirty="0">
                          <a:solidFill>
                            <a:srgbClr val="C00000"/>
                          </a:solidFill>
                        </a:rPr>
                        <a:t>HP</a:t>
                      </a:r>
                      <a:r>
                        <a:rPr lang="ko-KR" altLang="en-US" sz="1200" b="1" dirty="0">
                          <a:solidFill>
                            <a:srgbClr val="C00000"/>
                          </a:solidFill>
                        </a:rPr>
                        <a:t>를 상승시키고</a:t>
                      </a:r>
                      <a:r>
                        <a:rPr lang="en-US" altLang="ko-KR" sz="1200" b="1" dirty="0">
                          <a:solidFill>
                            <a:srgbClr val="C00000"/>
                          </a:solidFill>
                        </a:rPr>
                        <a:t>, DEX </a:t>
                      </a:r>
                      <a:r>
                        <a:rPr lang="ko-KR" altLang="en-US" sz="1200" b="1" dirty="0">
                          <a:solidFill>
                            <a:srgbClr val="C00000"/>
                          </a:solidFill>
                        </a:rPr>
                        <a:t>소폭 상승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해 캐릭터의 방어를 강화한다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4395006"/>
                  </a:ext>
                </a:extLst>
              </a:tr>
              <a:tr h="55185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각반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  <a:t>방어 능력치를 올려준다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  <a:t>.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  <a:t>LV</a:t>
                      </a: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  <a:t>과 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  <a:t>STR</a:t>
                      </a: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  <a:t>이 필요함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  <a:t>.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rgbClr val="C00000"/>
                          </a:solidFill>
                        </a:rPr>
                        <a:t>방어력과 </a:t>
                      </a:r>
                      <a:r>
                        <a:rPr lang="en-US" altLang="ko-KR" sz="1200" b="1" dirty="0">
                          <a:solidFill>
                            <a:srgbClr val="C00000"/>
                          </a:solidFill>
                        </a:rPr>
                        <a:t>HP</a:t>
                      </a:r>
                      <a:r>
                        <a:rPr lang="ko-KR" altLang="en-US" sz="1200" b="1" dirty="0">
                          <a:solidFill>
                            <a:srgbClr val="C00000"/>
                          </a:solidFill>
                        </a:rPr>
                        <a:t>를 상승시키고</a:t>
                      </a:r>
                      <a:r>
                        <a:rPr lang="en-US" altLang="ko-KR" sz="1200" b="1" dirty="0">
                          <a:solidFill>
                            <a:srgbClr val="C00000"/>
                          </a:solidFill>
                        </a:rPr>
                        <a:t>, DEX </a:t>
                      </a:r>
                      <a:r>
                        <a:rPr lang="ko-KR" altLang="en-US" sz="1200" b="1" dirty="0">
                          <a:solidFill>
                            <a:srgbClr val="C00000"/>
                          </a:solidFill>
                        </a:rPr>
                        <a:t>소폭 상승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해 캐릭터의 방어를 강화한다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6537120"/>
                  </a:ext>
                </a:extLst>
              </a:tr>
            </a:tbl>
          </a:graphicData>
        </a:graphic>
      </p:graphicFrame>
      <p:sp>
        <p:nvSpPr>
          <p:cNvPr id="3" name="제목 2">
            <a:extLst>
              <a:ext uri="{FF2B5EF4-FFF2-40B4-BE49-F238E27FC236}">
                <a16:creationId xmlns:a16="http://schemas.microsoft.com/office/drawing/2014/main" id="{BC7D0C68-DA6E-48D6-8479-59A14E854B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아이템 설정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A060071-4D67-4674-B849-961E56CBC589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r>
              <a:rPr lang="ko-KR" altLang="en-US" dirty="0"/>
              <a:t>장비 아이템 타입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C1D5087-37F8-454C-8A75-84EF409CE7A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701544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371BB18D-6282-4AE1-AE8C-4FE963FFCD3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 dirty="0"/>
              <a:t>게임 </a:t>
            </a:r>
            <a:r>
              <a:rPr lang="en-US" altLang="ko-KR" dirty="0"/>
              <a:t>: </a:t>
            </a:r>
            <a:r>
              <a:rPr lang="ko-KR" altLang="en-US" dirty="0"/>
              <a:t>메이플 스토리</a:t>
            </a:r>
            <a:r>
              <a:rPr lang="en-US" altLang="ko-KR" dirty="0"/>
              <a:t>, </a:t>
            </a:r>
            <a:r>
              <a:rPr lang="ko-KR" altLang="en-US" dirty="0"/>
              <a:t>메이플 스토리</a:t>
            </a:r>
            <a:r>
              <a:rPr lang="en-US" altLang="ko-KR" dirty="0"/>
              <a:t>2, </a:t>
            </a:r>
            <a:r>
              <a:rPr lang="ko-KR" altLang="en-US" dirty="0" err="1"/>
              <a:t>레이븐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833BD2B-47F9-4536-92FF-8D786924C8ED}"/>
              </a:ext>
            </a:extLst>
          </p:cNvPr>
          <p:cNvSpPr>
            <a:spLocks noGrp="1"/>
          </p:cNvSpPr>
          <p:nvPr>
            <p:ph type="body" idx="20"/>
          </p:nvPr>
        </p:nvSpPr>
        <p:spPr/>
        <p:txBody>
          <a:bodyPr/>
          <a:lstStyle/>
          <a:p>
            <a:r>
              <a:rPr lang="ko-KR" altLang="en-US" sz="1600" dirty="0"/>
              <a:t>몇몇 아이템에서 의도한 버그들</a:t>
            </a:r>
            <a:endParaRPr lang="en-US" altLang="ko-KR" sz="16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0" dirty="0"/>
              <a:t>아이템마다 착용 가능한 레벨</a:t>
            </a:r>
            <a:r>
              <a:rPr lang="en-US" altLang="ko-KR" sz="1200" b="0" dirty="0"/>
              <a:t>, STR</a:t>
            </a:r>
            <a:r>
              <a:rPr lang="ko-KR" altLang="en-US" sz="1200" b="0" dirty="0"/>
              <a:t>이 있다</a:t>
            </a:r>
            <a:r>
              <a:rPr lang="en-US" altLang="ko-KR" sz="1200" b="0" dirty="0"/>
              <a:t>. </a:t>
            </a:r>
            <a:r>
              <a:rPr lang="ko-KR" altLang="en-US" sz="1200" b="0" dirty="0"/>
              <a:t>기존에는 </a:t>
            </a:r>
            <a:r>
              <a:rPr lang="ko-KR" altLang="en-US" dirty="0">
                <a:solidFill>
                  <a:srgbClr val="C00000"/>
                </a:solidFill>
              </a:rPr>
              <a:t>지정한 능력치보다 높아야 하나</a:t>
            </a:r>
            <a:r>
              <a:rPr lang="en-US" altLang="ko-KR" dirty="0">
                <a:solidFill>
                  <a:srgbClr val="C00000"/>
                </a:solidFill>
              </a:rPr>
              <a:t>, </a:t>
            </a:r>
            <a:r>
              <a:rPr lang="ko-KR" altLang="en-US" dirty="0">
                <a:solidFill>
                  <a:srgbClr val="C00000"/>
                </a:solidFill>
              </a:rPr>
              <a:t>버그를 고치지 않아서 능력치가 적더라도 착용 가능</a:t>
            </a:r>
            <a:r>
              <a:rPr lang="ko-KR" altLang="en-US" sz="1200" b="0" dirty="0"/>
              <a:t>하다</a:t>
            </a:r>
            <a:r>
              <a:rPr lang="en-US" altLang="ko-KR" sz="1200" b="0" dirty="0"/>
              <a:t>.</a:t>
            </a: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altLang="ko-KR" sz="1200" b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0" dirty="0"/>
              <a:t>아이템 설명에 대한 설명이 자세히 적혀 있지만</a:t>
            </a:r>
            <a:r>
              <a:rPr lang="en-US" altLang="ko-KR" sz="1200" b="0" dirty="0"/>
              <a:t>,</a:t>
            </a:r>
            <a:r>
              <a:rPr lang="ko-KR" altLang="en-US" sz="1200" b="0" dirty="0"/>
              <a:t> </a:t>
            </a:r>
            <a:r>
              <a:rPr lang="ko-KR" altLang="en-US" dirty="0">
                <a:solidFill>
                  <a:srgbClr val="C00000"/>
                </a:solidFill>
              </a:rPr>
              <a:t>설명된 텍스트가 아닌 다른 능력치들이 적용</a:t>
            </a:r>
            <a:r>
              <a:rPr lang="ko-KR" altLang="en-US" sz="1200" b="0" dirty="0"/>
              <a:t>된다</a:t>
            </a:r>
            <a:r>
              <a:rPr lang="en-US" altLang="ko-KR" sz="1200" b="0" dirty="0"/>
              <a:t>.</a:t>
            </a: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altLang="ko-KR" sz="1200" b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C00000"/>
                </a:solidFill>
              </a:rPr>
              <a:t>등급이 높을수록 아이템이 화려해 지는데</a:t>
            </a:r>
            <a:r>
              <a:rPr lang="en-US" altLang="ko-KR" dirty="0">
                <a:solidFill>
                  <a:srgbClr val="C00000"/>
                </a:solidFill>
              </a:rPr>
              <a:t>, </a:t>
            </a:r>
            <a:r>
              <a:rPr lang="ko-KR" altLang="en-US" dirty="0">
                <a:solidFill>
                  <a:srgbClr val="C00000"/>
                </a:solidFill>
              </a:rPr>
              <a:t>텍스처가 없는 모델링</a:t>
            </a:r>
            <a:r>
              <a:rPr lang="ko-KR" altLang="en-US" sz="1200" b="0" dirty="0"/>
              <a:t>으로 미완성인 게임을 강조한다</a:t>
            </a:r>
            <a:r>
              <a:rPr lang="en-US" altLang="ko-KR" sz="1200" b="0" dirty="0"/>
              <a:t>.</a:t>
            </a: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altLang="ko-KR" sz="1200" b="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srgbClr val="C00000"/>
                </a:solidFill>
              </a:rPr>
              <a:t>모든 아이템들이 버그들을 가지지 않고</a:t>
            </a:r>
            <a:r>
              <a:rPr lang="en-US" altLang="ko-KR" dirty="0">
                <a:solidFill>
                  <a:srgbClr val="C00000"/>
                </a:solidFill>
              </a:rPr>
              <a:t>, </a:t>
            </a:r>
            <a:r>
              <a:rPr lang="ko-KR" altLang="en-US" dirty="0">
                <a:solidFill>
                  <a:srgbClr val="C00000"/>
                </a:solidFill>
              </a:rPr>
              <a:t>몇몇 아이템들만 버그를 포함</a:t>
            </a:r>
            <a:r>
              <a:rPr lang="ko-KR" altLang="en-US" sz="1200" b="0" dirty="0"/>
              <a:t>한다</a:t>
            </a:r>
            <a:r>
              <a:rPr lang="en-US" altLang="ko-KR" sz="1200" b="0" dirty="0"/>
              <a:t>.</a:t>
            </a:r>
          </a:p>
          <a:p>
            <a:endParaRPr lang="ko-KR" altLang="en-US" sz="1200" b="0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8BA5E718-6CA4-46A2-85DD-38EC1AA8B2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512" y="0"/>
            <a:ext cx="2736304" cy="489544"/>
          </a:xfrm>
        </p:spPr>
        <p:txBody>
          <a:bodyPr/>
          <a:lstStyle/>
          <a:p>
            <a:r>
              <a:rPr lang="ko-KR" altLang="en-US" dirty="0"/>
              <a:t>아이템 설정</a:t>
            </a:r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7794126C-8E8F-4ED7-AD06-0A867F309C51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r>
              <a:rPr lang="ko-KR" altLang="en-US" dirty="0"/>
              <a:t>아이템에 관한 버그</a:t>
            </a:r>
          </a:p>
        </p:txBody>
      </p:sp>
      <p:pic>
        <p:nvPicPr>
          <p:cNvPr id="2050" name="Picture 2" descr="메이플 아이템 착용조건에 대한 이미지 검색결과">
            <a:extLst>
              <a:ext uri="{FF2B5EF4-FFF2-40B4-BE49-F238E27FC236}">
                <a16:creationId xmlns:a16="http://schemas.microsoft.com/office/drawing/2014/main" id="{651539CA-4B6D-431A-A3A5-CE0BDCF0225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827"/>
          <a:stretch/>
        </p:blipFill>
        <p:spPr bwMode="auto">
          <a:xfrm>
            <a:off x="423863" y="697259"/>
            <a:ext cx="1411833" cy="2201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내용 개체 틀 12">
            <a:extLst>
              <a:ext uri="{FF2B5EF4-FFF2-40B4-BE49-F238E27FC236}">
                <a16:creationId xmlns:a16="http://schemas.microsoft.com/office/drawing/2014/main" id="{E1457297-1C68-4C78-B1EC-D00C33888732}"/>
              </a:ext>
            </a:extLst>
          </p:cNvPr>
          <p:cNvPicPr>
            <a:picLocks noGrp="1" noChangeAspect="1"/>
          </p:cNvPicPr>
          <p:nvPr>
            <p:ph idx="21"/>
          </p:nvPr>
        </p:nvPicPr>
        <p:blipFill rotWithShape="1">
          <a:blip r:embed="rId3"/>
          <a:srcRect l="49895"/>
          <a:stretch/>
        </p:blipFill>
        <p:spPr>
          <a:xfrm>
            <a:off x="395537" y="2988638"/>
            <a:ext cx="2016224" cy="206319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9E6EC16-0374-4F86-941C-DD4D33105D7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8674"/>
          <a:stretch/>
        </p:blipFill>
        <p:spPr>
          <a:xfrm>
            <a:off x="1886719" y="696335"/>
            <a:ext cx="2181225" cy="220768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B616BFB-0EED-45F3-9FCB-BD790BB7D4A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153"/>
          <a:stretch/>
        </p:blipFill>
        <p:spPr>
          <a:xfrm>
            <a:off x="2483768" y="2988636"/>
            <a:ext cx="1584176" cy="2063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6212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2C38F543-8388-4732-943F-994406773BCA}"/>
              </a:ext>
            </a:extLst>
          </p:cNvPr>
          <p:cNvGraphicFramePr>
            <a:graphicFrameLocks noGrp="1"/>
          </p:cNvGraphicFramePr>
          <p:nvPr>
            <p:ph idx="24"/>
            <p:extLst>
              <p:ext uri="{D42A27DB-BD31-4B8C-83A1-F6EECF244321}">
                <p14:modId xmlns:p14="http://schemas.microsoft.com/office/powerpoint/2010/main" val="1253222124"/>
              </p:ext>
            </p:extLst>
          </p:nvPr>
        </p:nvGraphicFramePr>
        <p:xfrm>
          <a:off x="428625" y="553245"/>
          <a:ext cx="8320088" cy="421227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75023">
                  <a:extLst>
                    <a:ext uri="{9D8B030D-6E8A-4147-A177-3AD203B41FA5}">
                      <a16:colId xmlns:a16="http://schemas.microsoft.com/office/drawing/2014/main" val="3337199568"/>
                    </a:ext>
                  </a:extLst>
                </a:gridCol>
                <a:gridCol w="7345065">
                  <a:extLst>
                    <a:ext uri="{9D8B030D-6E8A-4147-A177-3AD203B41FA5}">
                      <a16:colId xmlns:a16="http://schemas.microsoft.com/office/drawing/2014/main" val="3968995119"/>
                    </a:ext>
                  </a:extLst>
                </a:gridCol>
              </a:tblGrid>
              <a:tr h="1479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dirty="0"/>
                        <a:t>고려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dirty="0"/>
                        <a:t>설명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47453106"/>
                  </a:ext>
                </a:extLst>
              </a:tr>
              <a:tr h="35567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플랫폼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모바일 플랫폼을 이용하기에</a:t>
                      </a:r>
                      <a:r>
                        <a:rPr lang="en-US" altLang="ko-KR" sz="1200" dirty="0"/>
                        <a:t> </a:t>
                      </a:r>
                      <a:r>
                        <a:rPr lang="ko-KR" altLang="en-US" sz="1200" dirty="0"/>
                        <a:t>작은 화면을 고려해야한다</a:t>
                      </a:r>
                      <a:r>
                        <a:rPr lang="en-US" altLang="ko-KR" sz="1200" dirty="0"/>
                        <a:t>. </a:t>
                      </a:r>
                      <a:r>
                        <a:rPr lang="ko-KR" altLang="en-US" sz="1200" dirty="0"/>
                        <a:t>개발자가 플레이어의 모습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던전의 모습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마을이나 배경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던전의 모습을 자세히 묘사하더라도 유저가 인식하기는 어렵다</a:t>
                      </a:r>
                      <a:r>
                        <a:rPr lang="en-US" altLang="ko-KR" sz="1200" dirty="0"/>
                        <a:t>. </a:t>
                      </a:r>
                      <a:r>
                        <a:rPr lang="ko-KR" altLang="en-US" sz="1200" dirty="0"/>
                        <a:t>그렇기에 </a:t>
                      </a:r>
                      <a:r>
                        <a:rPr lang="ko-KR" altLang="en-US" sz="1200" b="1" dirty="0">
                          <a:solidFill>
                            <a:srgbClr val="C00000"/>
                          </a:solidFill>
                        </a:rPr>
                        <a:t>자세한 묘사보다는 게임에서 중요하게 여기는 것들을 평소 크기보다 크게 만든다</a:t>
                      </a:r>
                      <a:r>
                        <a:rPr lang="en-US" altLang="ko-KR" sz="1200" b="1" dirty="0">
                          <a:solidFill>
                            <a:srgbClr val="C00000"/>
                          </a:solidFill>
                        </a:rPr>
                        <a:t>.</a:t>
                      </a:r>
                      <a:endParaRPr lang="ko-KR" altLang="en-US" sz="120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5445391"/>
                  </a:ext>
                </a:extLst>
              </a:tr>
              <a:tr h="36758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장르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액션성을 살리기 위해 정한 카메라 시점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 err="1"/>
                        <a:t>쿼터뷰</a:t>
                      </a:r>
                      <a:r>
                        <a:rPr lang="en-US" altLang="ko-KR" sz="1200" dirty="0"/>
                        <a:t>)</a:t>
                      </a:r>
                      <a:r>
                        <a:rPr lang="ko-KR" altLang="en-US" sz="1200" dirty="0"/>
                        <a:t>이 마을과 던전에서 나눠지는 것을 고려해야한다</a:t>
                      </a:r>
                      <a:r>
                        <a:rPr lang="en-US" altLang="ko-KR" sz="1200" dirty="0"/>
                        <a:t>. </a:t>
                      </a:r>
                      <a:r>
                        <a:rPr lang="ko-KR" altLang="en-US" sz="1200" dirty="0"/>
                        <a:t>마을은 이동 방향에 따라 카메라가 바뀌지만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던전에서는 몬스터의 위치로 방향이 바뀐다</a:t>
                      </a:r>
                      <a:r>
                        <a:rPr lang="en-US" altLang="ko-KR" sz="1200" dirty="0"/>
                        <a:t>. </a:t>
                      </a:r>
                      <a:r>
                        <a:rPr lang="ko-KR" altLang="en-US" sz="1200" dirty="0"/>
                        <a:t>이러한 점에서 </a:t>
                      </a:r>
                      <a:r>
                        <a:rPr lang="ko-KR" altLang="en-US" sz="1200" b="1" dirty="0">
                          <a:solidFill>
                            <a:srgbClr val="C00000"/>
                          </a:solidFill>
                        </a:rPr>
                        <a:t>캐릭터의 모습을 유저는 보기 힘들기에 </a:t>
                      </a:r>
                      <a:r>
                        <a:rPr lang="ko-KR" altLang="en-US" sz="1200" dirty="0" err="1"/>
                        <a:t>폴리곤</a:t>
                      </a:r>
                      <a:r>
                        <a:rPr lang="ko-KR" altLang="en-US" sz="1200" dirty="0"/>
                        <a:t> 형태를 뛰어 미완성 게임인 것을 강조한다</a:t>
                      </a:r>
                      <a:r>
                        <a:rPr lang="en-US" altLang="ko-KR" sz="1200" dirty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4914943"/>
                  </a:ext>
                </a:extLst>
              </a:tr>
              <a:tr h="24467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세계관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두 신이 대립하고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몬스터와 인간 끼리 전쟁을 하는 세계이다</a:t>
                      </a:r>
                      <a:r>
                        <a:rPr lang="en-US" altLang="ko-KR" sz="1200" dirty="0"/>
                        <a:t>. </a:t>
                      </a:r>
                      <a:r>
                        <a:rPr lang="ko-KR" altLang="en-US" sz="1200" dirty="0"/>
                        <a:t>신이 존재하기에 신을 믿는 집단의 문양 양식과 복장을 지정해야 한다</a:t>
                      </a:r>
                      <a:r>
                        <a:rPr lang="en-US" altLang="ko-KR" sz="1200" dirty="0"/>
                        <a:t>. </a:t>
                      </a:r>
                      <a:r>
                        <a:rPr lang="ko-KR" altLang="en-US" sz="1200" dirty="0"/>
                        <a:t>또한 인간의 왕국과 </a:t>
                      </a:r>
                      <a:r>
                        <a:rPr lang="ko-KR" altLang="en-US" sz="1200" dirty="0" err="1"/>
                        <a:t>몬스터들의</a:t>
                      </a:r>
                      <a:r>
                        <a:rPr lang="ko-KR" altLang="en-US" sz="1200" dirty="0"/>
                        <a:t> 특징을 살린 외형을 묘사 </a:t>
                      </a:r>
                      <a:r>
                        <a:rPr lang="ko-KR" altLang="en-US" sz="1200" dirty="0" err="1"/>
                        <a:t>해야한다</a:t>
                      </a:r>
                      <a:r>
                        <a:rPr lang="en-US" altLang="ko-KR" sz="1200" dirty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823277"/>
                  </a:ext>
                </a:extLst>
              </a:tr>
              <a:tr h="24467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그래픽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게임은 서양의 중세 판타지를 기반으로 한다</a:t>
                      </a:r>
                      <a:r>
                        <a:rPr lang="en-US" altLang="ko-KR" sz="1200" dirty="0"/>
                        <a:t>. </a:t>
                      </a:r>
                      <a:r>
                        <a:rPr lang="ko-KR" altLang="en-US" sz="1200" b="1" dirty="0">
                          <a:solidFill>
                            <a:srgbClr val="C00000"/>
                          </a:solidFill>
                        </a:rPr>
                        <a:t>중세시대라 가죽과 직물을 소재로한 옷과 돌과 나무로 구성된 건축물</a:t>
                      </a:r>
                      <a:r>
                        <a:rPr lang="ko-KR" altLang="en-US" sz="1200" dirty="0"/>
                        <a:t>들을 자주 본다</a:t>
                      </a:r>
                      <a:r>
                        <a:rPr lang="en-US" altLang="ko-KR" sz="1200" dirty="0"/>
                        <a:t>. </a:t>
                      </a:r>
                      <a:r>
                        <a:rPr lang="ko-KR" altLang="en-US" sz="1200" dirty="0"/>
                        <a:t>또한 </a:t>
                      </a:r>
                      <a:r>
                        <a:rPr lang="ko-KR" altLang="en-US" sz="1200" b="1" dirty="0">
                          <a:solidFill>
                            <a:srgbClr val="C00000"/>
                          </a:solidFill>
                        </a:rPr>
                        <a:t>서양 배경의 문양을 건물 곳곳에 배치해 더욱 강조</a:t>
                      </a:r>
                      <a:r>
                        <a:rPr lang="ko-KR" altLang="en-US" sz="1200" dirty="0"/>
                        <a:t>한다</a:t>
                      </a:r>
                      <a:r>
                        <a:rPr lang="en-US" altLang="ko-KR" sz="1200" dirty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4395006"/>
                  </a:ext>
                </a:extLst>
              </a:tr>
              <a:tr h="36758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특이점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rgbClr val="C00000"/>
                          </a:solidFill>
                        </a:rPr>
                        <a:t>미완성 게임 속 세상이다 보니</a:t>
                      </a:r>
                      <a:r>
                        <a:rPr lang="en-US" altLang="ko-KR" sz="1200" b="1" dirty="0">
                          <a:solidFill>
                            <a:srgbClr val="C00000"/>
                          </a:solidFill>
                        </a:rPr>
                        <a:t>,</a:t>
                      </a:r>
                      <a:r>
                        <a:rPr lang="ko-KR" altLang="en-US" sz="1200" b="1" dirty="0">
                          <a:solidFill>
                            <a:srgbClr val="C00000"/>
                          </a:solidFill>
                        </a:rPr>
                        <a:t> 리소스간 완성도 차이</a:t>
                      </a:r>
                      <a:r>
                        <a:rPr lang="ko-KR" altLang="en-US" sz="1200" dirty="0"/>
                        <a:t>를 볼 수 있다</a:t>
                      </a:r>
                      <a:r>
                        <a:rPr lang="en-US" altLang="ko-KR" sz="1200" dirty="0"/>
                        <a:t>. </a:t>
                      </a:r>
                      <a:r>
                        <a:rPr lang="ko-KR" altLang="en-US" sz="1200" dirty="0"/>
                        <a:t>대신 게임이라는 인식을 주기 위해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플레이어의 모습에 대한 텍스처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몬스터의 텍스처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무기나 방어구의 </a:t>
                      </a:r>
                      <a:r>
                        <a:rPr lang="ko-KR" altLang="en-US" sz="1200" b="1" dirty="0">
                          <a:solidFill>
                            <a:srgbClr val="C00000"/>
                          </a:solidFill>
                        </a:rPr>
                        <a:t>텍스처가 없더라도 </a:t>
                      </a:r>
                      <a:r>
                        <a:rPr lang="en-US" altLang="ko-KR" sz="1200" b="1" dirty="0">
                          <a:solidFill>
                            <a:srgbClr val="C00000"/>
                          </a:solidFill>
                        </a:rPr>
                        <a:t>NPC</a:t>
                      </a:r>
                      <a:r>
                        <a:rPr lang="ko-KR" altLang="en-US" sz="1200" b="1" dirty="0">
                          <a:solidFill>
                            <a:srgbClr val="C00000"/>
                          </a:solidFill>
                        </a:rPr>
                        <a:t>들이 </a:t>
                      </a:r>
                      <a:r>
                        <a:rPr lang="en-US" altLang="ko-KR" sz="1200" b="1" dirty="0">
                          <a:solidFill>
                            <a:srgbClr val="C00000"/>
                          </a:solidFill>
                        </a:rPr>
                        <a:t>’</a:t>
                      </a:r>
                      <a:r>
                        <a:rPr lang="ko-KR" altLang="en-US" sz="1200" b="1" dirty="0">
                          <a:solidFill>
                            <a:srgbClr val="C00000"/>
                          </a:solidFill>
                        </a:rPr>
                        <a:t>멋있다</a:t>
                      </a:r>
                      <a:r>
                        <a:rPr lang="en-US" altLang="ko-KR" sz="1200" b="1" dirty="0">
                          <a:solidFill>
                            <a:srgbClr val="C00000"/>
                          </a:solidFill>
                        </a:rPr>
                        <a:t>, </a:t>
                      </a:r>
                      <a:r>
                        <a:rPr lang="ko-KR" altLang="en-US" sz="1200" b="1" dirty="0">
                          <a:solidFill>
                            <a:srgbClr val="C00000"/>
                          </a:solidFill>
                        </a:rPr>
                        <a:t>무섭다</a:t>
                      </a:r>
                      <a:r>
                        <a:rPr lang="en-US" altLang="ko-KR" sz="1200" b="1" dirty="0">
                          <a:solidFill>
                            <a:srgbClr val="C00000"/>
                          </a:solidFill>
                        </a:rPr>
                        <a:t>, </a:t>
                      </a:r>
                      <a:r>
                        <a:rPr lang="ko-KR" altLang="en-US" sz="1200" b="1" dirty="0">
                          <a:solidFill>
                            <a:srgbClr val="C00000"/>
                          </a:solidFill>
                        </a:rPr>
                        <a:t>화려하다</a:t>
                      </a:r>
                      <a:r>
                        <a:rPr lang="en-US" altLang="ko-KR" sz="1200" b="1" dirty="0">
                          <a:solidFill>
                            <a:srgbClr val="C00000"/>
                          </a:solidFill>
                        </a:rPr>
                        <a:t>’</a:t>
                      </a:r>
                      <a:r>
                        <a:rPr lang="ko-KR" altLang="en-US" sz="1200" b="1" dirty="0">
                          <a:solidFill>
                            <a:srgbClr val="C00000"/>
                          </a:solidFill>
                        </a:rPr>
                        <a:t>라는 대화를 넣어 살아있는 생명체가 아닌 반응을 하는 </a:t>
                      </a:r>
                      <a:r>
                        <a:rPr lang="en-US" altLang="ko-KR" sz="1200" b="1" dirty="0">
                          <a:solidFill>
                            <a:srgbClr val="C00000"/>
                          </a:solidFill>
                        </a:rPr>
                        <a:t>AI</a:t>
                      </a:r>
                      <a:r>
                        <a:rPr lang="ko-KR" altLang="en-US" sz="1200" b="1" dirty="0">
                          <a:solidFill>
                            <a:srgbClr val="C00000"/>
                          </a:solidFill>
                        </a:rPr>
                        <a:t>라는 인식을 주도록</a:t>
                      </a:r>
                      <a:r>
                        <a:rPr lang="ko-KR" altLang="en-US" sz="1200" dirty="0"/>
                        <a:t> 만든다</a:t>
                      </a:r>
                      <a:r>
                        <a:rPr lang="en-US" altLang="ko-KR" sz="1200" dirty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6537120"/>
                  </a:ext>
                </a:extLst>
              </a:tr>
            </a:tbl>
          </a:graphicData>
        </a:graphic>
      </p:graphicFrame>
      <p:sp>
        <p:nvSpPr>
          <p:cNvPr id="3" name="제목 2">
            <a:extLst>
              <a:ext uri="{FF2B5EF4-FFF2-40B4-BE49-F238E27FC236}">
                <a16:creationId xmlns:a16="http://schemas.microsoft.com/office/drawing/2014/main" id="{BC7D0C68-DA6E-48D6-8479-59A14E854B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기획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A060071-4D67-4674-B849-961E56CBC589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r>
              <a:rPr lang="ko-KR" altLang="en-US" dirty="0"/>
              <a:t>기획 시 고려해야 하는 점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C1D5087-37F8-454C-8A75-84EF409CE7A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1090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2C38F543-8388-4732-943F-994406773BCA}"/>
              </a:ext>
            </a:extLst>
          </p:cNvPr>
          <p:cNvGraphicFramePr>
            <a:graphicFrameLocks noGrp="1"/>
          </p:cNvGraphicFramePr>
          <p:nvPr>
            <p:ph idx="24"/>
            <p:extLst>
              <p:ext uri="{D42A27DB-BD31-4B8C-83A1-F6EECF244321}">
                <p14:modId xmlns:p14="http://schemas.microsoft.com/office/powerpoint/2010/main" val="2681090058"/>
              </p:ext>
            </p:extLst>
          </p:nvPr>
        </p:nvGraphicFramePr>
        <p:xfrm>
          <a:off x="428625" y="553245"/>
          <a:ext cx="8320089" cy="443052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75023">
                  <a:extLst>
                    <a:ext uri="{9D8B030D-6E8A-4147-A177-3AD203B41FA5}">
                      <a16:colId xmlns:a16="http://schemas.microsoft.com/office/drawing/2014/main" val="3337199568"/>
                    </a:ext>
                  </a:extLst>
                </a:gridCol>
                <a:gridCol w="7345066">
                  <a:extLst>
                    <a:ext uri="{9D8B030D-6E8A-4147-A177-3AD203B41FA5}">
                      <a16:colId xmlns:a16="http://schemas.microsoft.com/office/drawing/2014/main" val="396899511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dirty="0"/>
                        <a:t>종류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dirty="0"/>
                        <a:t>설명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474531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플레이어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개발자가 플레이할 캐릭터이다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1" dirty="0">
                          <a:solidFill>
                            <a:srgbClr val="C00000"/>
                          </a:solidFill>
                        </a:rPr>
                        <a:t>캐릭터는 미완성중인 게임이라 </a:t>
                      </a:r>
                      <a:r>
                        <a:rPr lang="ko-KR" altLang="en-US" sz="1200" b="1" dirty="0" err="1">
                          <a:solidFill>
                            <a:srgbClr val="C00000"/>
                          </a:solidFill>
                        </a:rPr>
                        <a:t>폴리곤의</a:t>
                      </a:r>
                      <a:r>
                        <a:rPr lang="ko-KR" altLang="en-US" sz="1200" b="1" dirty="0">
                          <a:solidFill>
                            <a:srgbClr val="C00000"/>
                          </a:solidFill>
                        </a:rPr>
                        <a:t> 형태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를 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개발자는 게임 속에서 </a:t>
                      </a:r>
                      <a:r>
                        <a:rPr lang="ko-KR" altLang="en-US" sz="1200" b="1" dirty="0">
                          <a:solidFill>
                            <a:srgbClr val="C00000"/>
                          </a:solidFill>
                        </a:rPr>
                        <a:t>모험가라는 직업을 가지게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되는데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 직업은 </a:t>
                      </a:r>
                      <a:r>
                        <a:rPr lang="en-US" altLang="ko-KR" sz="1200" b="1" dirty="0">
                          <a:solidFill>
                            <a:srgbClr val="C00000"/>
                          </a:solidFill>
                        </a:rPr>
                        <a:t>10</a:t>
                      </a:r>
                      <a:r>
                        <a:rPr lang="ko-KR" altLang="en-US" sz="1200" b="1" dirty="0">
                          <a:solidFill>
                            <a:srgbClr val="C00000"/>
                          </a:solidFill>
                        </a:rPr>
                        <a:t>단계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로 나뉘어진다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플레이어는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아카이아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왕국의 초보자 마을에서 시작한다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54453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특수 </a:t>
                      </a:r>
                      <a:r>
                        <a:rPr lang="en-US" altLang="ko-KR" sz="1400" dirty="0"/>
                        <a:t>NPC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플레이어에게 아이템과 재료들을 주는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NPC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이다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이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NPC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들은 이벤트 용도로 만들어졌으나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게임상 오류로 투명인간처럼 되어있다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플레이어가 해당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NPC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주변으로 가서 대화 버튼을 누르면 반응을 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위치는 플레이어가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NPC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가 있는 마을에 들어갈 때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독백으로 힌트를 준다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49149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우호적 </a:t>
                      </a:r>
                      <a:r>
                        <a:rPr lang="en-US" altLang="ko-KR" sz="1400" dirty="0"/>
                        <a:t>NPC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rgbClr val="C00000"/>
                          </a:solidFill>
                        </a:rPr>
                        <a:t>플레이어들에게 우호적인 </a:t>
                      </a:r>
                      <a:r>
                        <a:rPr lang="en-US" altLang="ko-KR" sz="1200" b="1" dirty="0">
                          <a:solidFill>
                            <a:srgbClr val="C00000"/>
                          </a:solidFill>
                        </a:rPr>
                        <a:t>NPC</a:t>
                      </a:r>
                      <a:r>
                        <a:rPr lang="ko-KR" altLang="en-US" sz="1200" b="1" dirty="0">
                          <a:solidFill>
                            <a:srgbClr val="C00000"/>
                          </a:solidFill>
                        </a:rPr>
                        <a:t>들로 왕국민과 종교집단에 속한다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추후에 여러 종족이 나온다면 더 추가될 예정이고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지금은 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라플란타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지역의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NPC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들만 존재한다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흑막의 용도나 질투심으로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모든 왕국민과 종교인이 플레이어 캐릭터에게 우호적이진 않다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 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673148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몬스터</a:t>
                      </a:r>
                      <a:endParaRPr lang="en-US" altLang="ko-KR" sz="1400" dirty="0"/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오드라는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신이 만들어낸 창조물로 </a:t>
                      </a:r>
                      <a:r>
                        <a:rPr lang="ko-KR" altLang="en-US" sz="1200" b="1" dirty="0">
                          <a:solidFill>
                            <a:srgbClr val="C00000"/>
                          </a:solidFill>
                        </a:rPr>
                        <a:t>스토리 진행을 위해 대화를 하는 캐릭터와</a:t>
                      </a:r>
                      <a:r>
                        <a:rPr lang="en-US" altLang="ko-KR" sz="1200" b="1" dirty="0">
                          <a:solidFill>
                            <a:srgbClr val="C00000"/>
                          </a:solidFill>
                        </a:rPr>
                        <a:t>, </a:t>
                      </a:r>
                      <a:r>
                        <a:rPr lang="ko-KR" altLang="en-US" sz="1200" b="1" dirty="0">
                          <a:solidFill>
                            <a:srgbClr val="C00000"/>
                          </a:solidFill>
                        </a:rPr>
                        <a:t>단순히 잡기 위한 </a:t>
                      </a:r>
                      <a:r>
                        <a:rPr lang="ko-KR" altLang="en-US" sz="1200" b="1" dirty="0" err="1">
                          <a:solidFill>
                            <a:srgbClr val="C00000"/>
                          </a:solidFill>
                        </a:rPr>
                        <a:t>몬스터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들로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나뉘고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1" dirty="0">
                          <a:solidFill>
                            <a:srgbClr val="C00000"/>
                          </a:solidFill>
                        </a:rPr>
                        <a:t>위험 등급은 </a:t>
                      </a:r>
                      <a:r>
                        <a:rPr lang="en-US" altLang="ko-KR" sz="1200" b="1" dirty="0">
                          <a:solidFill>
                            <a:srgbClr val="C00000"/>
                          </a:solidFill>
                        </a:rPr>
                        <a:t>5</a:t>
                      </a:r>
                      <a:r>
                        <a:rPr lang="ko-KR" altLang="en-US" sz="1200" b="1" dirty="0">
                          <a:solidFill>
                            <a:srgbClr val="C00000"/>
                          </a:solidFill>
                        </a:rPr>
                        <a:t>단계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로 나누어져 있다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스토리 캐릭터는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폴리곤에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텍스처를 더해 중요하다는 것을 강조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각 </a:t>
                      </a:r>
                      <a:r>
                        <a:rPr lang="ko-KR" altLang="en-US" sz="1200" b="1" dirty="0">
                          <a:solidFill>
                            <a:srgbClr val="C00000"/>
                          </a:solidFill>
                        </a:rPr>
                        <a:t>몬스터는 바다</a:t>
                      </a:r>
                      <a:r>
                        <a:rPr lang="en-US" altLang="ko-KR" sz="1200" b="1" dirty="0">
                          <a:solidFill>
                            <a:srgbClr val="C00000"/>
                          </a:solidFill>
                        </a:rPr>
                        <a:t>, </a:t>
                      </a:r>
                      <a:r>
                        <a:rPr lang="ko-KR" altLang="en-US" sz="1200" b="1" dirty="0">
                          <a:solidFill>
                            <a:srgbClr val="C00000"/>
                          </a:solidFill>
                        </a:rPr>
                        <a:t>화염</a:t>
                      </a:r>
                      <a:r>
                        <a:rPr lang="en-US" altLang="ko-KR" sz="1200" b="1" dirty="0">
                          <a:solidFill>
                            <a:srgbClr val="C00000"/>
                          </a:solidFill>
                        </a:rPr>
                        <a:t>, </a:t>
                      </a:r>
                      <a:r>
                        <a:rPr lang="ko-KR" altLang="en-US" sz="1200" b="1" dirty="0">
                          <a:solidFill>
                            <a:srgbClr val="C00000"/>
                          </a:solidFill>
                        </a:rPr>
                        <a:t>번개</a:t>
                      </a:r>
                      <a:r>
                        <a:rPr lang="en-US" altLang="ko-KR" sz="1200" b="1" dirty="0">
                          <a:solidFill>
                            <a:srgbClr val="C00000"/>
                          </a:solidFill>
                        </a:rPr>
                        <a:t>, </a:t>
                      </a:r>
                      <a:r>
                        <a:rPr lang="ko-KR" altLang="en-US" sz="1200" b="1" dirty="0">
                          <a:solidFill>
                            <a:srgbClr val="C00000"/>
                          </a:solidFill>
                        </a:rPr>
                        <a:t>대지 타입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이나 속성이 없다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몬스터는 플레이어를 공격할 때 인식하고 다가간다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다가갔을 때 </a:t>
                      </a:r>
                      <a:r>
                        <a:rPr lang="ko-KR" altLang="en-US" sz="1200" b="1" dirty="0">
                          <a:solidFill>
                            <a:srgbClr val="C00000"/>
                          </a:solidFill>
                        </a:rPr>
                        <a:t>공격의 분류는 </a:t>
                      </a:r>
                      <a:r>
                        <a:rPr lang="en-US" altLang="ko-KR" sz="1200" b="1" dirty="0">
                          <a:solidFill>
                            <a:srgbClr val="C00000"/>
                          </a:solidFill>
                        </a:rPr>
                        <a:t>4</a:t>
                      </a:r>
                      <a:r>
                        <a:rPr lang="ko-KR" altLang="en-US" sz="1200" b="1" dirty="0">
                          <a:solidFill>
                            <a:srgbClr val="C00000"/>
                          </a:solidFill>
                        </a:rPr>
                        <a:t>가지로 일반 공격</a:t>
                      </a:r>
                      <a:r>
                        <a:rPr lang="en-US" altLang="ko-KR" sz="1200" b="1" dirty="0">
                          <a:solidFill>
                            <a:srgbClr val="C00000"/>
                          </a:solidFill>
                        </a:rPr>
                        <a:t>, </a:t>
                      </a:r>
                      <a:r>
                        <a:rPr lang="ko-KR" altLang="en-US" sz="1200" b="1" dirty="0">
                          <a:solidFill>
                            <a:srgbClr val="C00000"/>
                          </a:solidFill>
                        </a:rPr>
                        <a:t>연속 공격</a:t>
                      </a:r>
                      <a:r>
                        <a:rPr lang="en-US" altLang="ko-KR" sz="1200" b="1" dirty="0">
                          <a:solidFill>
                            <a:srgbClr val="C00000"/>
                          </a:solidFill>
                        </a:rPr>
                        <a:t>, </a:t>
                      </a:r>
                      <a:r>
                        <a:rPr lang="ko-KR" altLang="en-US" sz="1200" b="1" dirty="0">
                          <a:solidFill>
                            <a:srgbClr val="C00000"/>
                          </a:solidFill>
                        </a:rPr>
                        <a:t>광역 공격</a:t>
                      </a:r>
                      <a:r>
                        <a:rPr lang="en-US" altLang="ko-KR" sz="1200" b="1" dirty="0">
                          <a:solidFill>
                            <a:srgbClr val="C00000"/>
                          </a:solidFill>
                        </a:rPr>
                        <a:t>, </a:t>
                      </a:r>
                      <a:r>
                        <a:rPr lang="ko-KR" altLang="en-US" sz="1200" b="1" dirty="0">
                          <a:solidFill>
                            <a:srgbClr val="C00000"/>
                          </a:solidFill>
                        </a:rPr>
                        <a:t>상태 이상 공격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을 가한다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 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823277"/>
                  </a:ext>
                </a:extLst>
              </a:tr>
            </a:tbl>
          </a:graphicData>
        </a:graphic>
      </p:graphicFrame>
      <p:sp>
        <p:nvSpPr>
          <p:cNvPr id="3" name="제목 2">
            <a:extLst>
              <a:ext uri="{FF2B5EF4-FFF2-40B4-BE49-F238E27FC236}">
                <a16:creationId xmlns:a16="http://schemas.microsoft.com/office/drawing/2014/main" id="{BC7D0C68-DA6E-48D6-8479-59A14E854B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기획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A060071-4D67-4674-B849-961E56CBC589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r>
              <a:rPr lang="ko-KR" altLang="en-US" dirty="0"/>
              <a:t>어떤 캐릭터들을 설정하는가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C1D5087-37F8-454C-8A75-84EF409CE7A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51933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7930A9E7-80AB-4922-BE34-59A346FD6F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플레이어 설정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7C32F06-D7CE-4317-9DB2-F27BD2C6E200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r>
              <a:rPr lang="ko-KR" altLang="en-US" dirty="0"/>
              <a:t>플레이어 캐릭터에 대한 간략한 정보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D1EB1B5-E61D-4A6B-AD78-111962784C5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13" name="표 13">
            <a:extLst>
              <a:ext uri="{FF2B5EF4-FFF2-40B4-BE49-F238E27FC236}">
                <a16:creationId xmlns:a16="http://schemas.microsoft.com/office/drawing/2014/main" id="{A330E3B1-DB31-424C-B905-2D6A35246A88}"/>
              </a:ext>
            </a:extLst>
          </p:cNvPr>
          <p:cNvGraphicFramePr>
            <a:graphicFrameLocks noGrp="1"/>
          </p:cNvGraphicFramePr>
          <p:nvPr>
            <p:ph idx="24"/>
            <p:extLst>
              <p:ext uri="{D42A27DB-BD31-4B8C-83A1-F6EECF244321}">
                <p14:modId xmlns:p14="http://schemas.microsoft.com/office/powerpoint/2010/main" val="2934001618"/>
              </p:ext>
            </p:extLst>
          </p:nvPr>
        </p:nvGraphicFramePr>
        <p:xfrm>
          <a:off x="4140200" y="696912"/>
          <a:ext cx="4608516" cy="439261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768086">
                  <a:extLst>
                    <a:ext uri="{9D8B030D-6E8A-4147-A177-3AD203B41FA5}">
                      <a16:colId xmlns:a16="http://schemas.microsoft.com/office/drawing/2014/main" val="477129695"/>
                    </a:ext>
                  </a:extLst>
                </a:gridCol>
                <a:gridCol w="2304258">
                  <a:extLst>
                    <a:ext uri="{9D8B030D-6E8A-4147-A177-3AD203B41FA5}">
                      <a16:colId xmlns:a16="http://schemas.microsoft.com/office/drawing/2014/main" val="4236884369"/>
                    </a:ext>
                  </a:extLst>
                </a:gridCol>
                <a:gridCol w="599816">
                  <a:extLst>
                    <a:ext uri="{9D8B030D-6E8A-4147-A177-3AD203B41FA5}">
                      <a16:colId xmlns:a16="http://schemas.microsoft.com/office/drawing/2014/main" val="4259640017"/>
                    </a:ext>
                  </a:extLst>
                </a:gridCol>
                <a:gridCol w="936356">
                  <a:extLst>
                    <a:ext uri="{9D8B030D-6E8A-4147-A177-3AD203B41FA5}">
                      <a16:colId xmlns:a16="http://schemas.microsoft.com/office/drawing/2014/main" val="4142214584"/>
                    </a:ext>
                  </a:extLst>
                </a:gridCol>
              </a:tblGrid>
              <a:tr h="391491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#1-1 </a:t>
                      </a:r>
                      <a:r>
                        <a:rPr lang="ko-KR" altLang="en-US" dirty="0"/>
                        <a:t>플레이어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6229621"/>
                  </a:ext>
                </a:extLst>
              </a:tr>
              <a:tr h="39149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이름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dirty="0"/>
                        <a:t>ePlayerNumber_01 // </a:t>
                      </a:r>
                      <a:r>
                        <a:rPr lang="ko-KR" altLang="en-US" sz="1200" dirty="0"/>
                        <a:t>기본형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종족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인간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5643362"/>
                  </a:ext>
                </a:extLst>
              </a:tr>
              <a:tr h="39149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위치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b="0" i="0" dirty="0" err="1"/>
                        <a:t>아카이아</a:t>
                      </a:r>
                      <a:r>
                        <a:rPr lang="ko-KR" altLang="en-US" sz="1200" b="0" i="0" dirty="0"/>
                        <a:t> 왕국의 초보자마을에 위치한다</a:t>
                      </a:r>
                      <a:r>
                        <a:rPr lang="en-US" altLang="ko-KR" sz="1200" b="0" i="0" dirty="0"/>
                        <a:t>.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0839069"/>
                  </a:ext>
                </a:extLst>
              </a:tr>
              <a:tr h="39149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성격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b="0" i="0" dirty="0"/>
                        <a:t>계산적</a:t>
                      </a:r>
                      <a:r>
                        <a:rPr lang="en-US" altLang="ko-KR" sz="1200" b="0" i="0" dirty="0"/>
                        <a:t>, </a:t>
                      </a:r>
                      <a:r>
                        <a:rPr lang="ko-KR" altLang="en-US" sz="1200" b="0" i="0" dirty="0"/>
                        <a:t>절차적 생각을 가진다</a:t>
                      </a:r>
                      <a:r>
                        <a:rPr lang="en-US" altLang="ko-KR" sz="1200" b="0" i="0" dirty="0"/>
                        <a:t>.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1576709"/>
                  </a:ext>
                </a:extLst>
              </a:tr>
              <a:tr h="39149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외형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b="0" i="0" dirty="0"/>
                        <a:t>미완성 게임이기에 </a:t>
                      </a:r>
                      <a:r>
                        <a:rPr lang="ko-KR" altLang="en-US" sz="1200" b="0" i="0" dirty="0" err="1"/>
                        <a:t>폴리곤</a:t>
                      </a:r>
                      <a:r>
                        <a:rPr lang="ko-KR" altLang="en-US" sz="1200" b="0" i="0" dirty="0"/>
                        <a:t> 형태를 뛴다</a:t>
                      </a:r>
                      <a:r>
                        <a:rPr lang="en-US" altLang="ko-KR" sz="1200" b="0" i="0" dirty="0"/>
                        <a:t>.</a:t>
                      </a:r>
                      <a:endParaRPr lang="ko-KR" altLang="en-US" sz="1200" b="0" i="0" dirty="0"/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6036567"/>
                  </a:ext>
                </a:extLst>
              </a:tr>
              <a:tr h="179677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스토리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200" b="0" i="0" dirty="0"/>
                        <a:t>게임을 개발하는 도중 개발자가 게임 속 세상으로 들어가게 된다</a:t>
                      </a:r>
                      <a:r>
                        <a:rPr lang="en-US" altLang="ko-KR" sz="1200" b="0" i="0" dirty="0"/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200" b="0" i="0" dirty="0"/>
                        <a:t>스토리를 진행하는 과정에서</a:t>
                      </a:r>
                      <a:r>
                        <a:rPr lang="en-US" altLang="ko-KR" sz="1200" b="0" i="0" dirty="0"/>
                        <a:t>, </a:t>
                      </a:r>
                      <a:r>
                        <a:rPr lang="ko-KR" altLang="en-US" sz="1200" b="0" i="0" dirty="0"/>
                        <a:t>개발자는 자신이 만든 게임인 것을 알아차린다</a:t>
                      </a:r>
                      <a:r>
                        <a:rPr lang="en-US" altLang="ko-KR" sz="1200" b="0" i="0" dirty="0"/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200" b="0" i="0" dirty="0"/>
                        <a:t>그래서 설정대로 게임의 엔딩을 보아</a:t>
                      </a:r>
                      <a:r>
                        <a:rPr lang="en-US" altLang="ko-KR" sz="1200" b="0" i="0" dirty="0"/>
                        <a:t>,</a:t>
                      </a:r>
                      <a:r>
                        <a:rPr lang="ko-KR" altLang="en-US" sz="1200" b="0" i="0" dirty="0"/>
                        <a:t> 원래 세계로 돌아가기로 다짐하고 던전을 공략하기 시작한다</a:t>
                      </a:r>
                      <a:r>
                        <a:rPr lang="en-US" altLang="ko-KR" sz="1200" b="0" i="0" dirty="0"/>
                        <a:t>.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491422"/>
                  </a:ext>
                </a:extLst>
              </a:tr>
              <a:tr h="63838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역할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200" b="0" i="0" dirty="0"/>
                        <a:t>게임 속 세상으로 들어간 개발자들의 신체이다</a:t>
                      </a:r>
                      <a:r>
                        <a:rPr lang="en-US" altLang="ko-KR" sz="1200" b="0" i="0" dirty="0"/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200" b="0" i="0" dirty="0"/>
                        <a:t>개발자들은 가이아 세계의 모험가로서 행동한다</a:t>
                      </a:r>
                      <a:r>
                        <a:rPr lang="en-US" altLang="ko-KR" sz="1200" b="0" i="0" dirty="0"/>
                        <a:t>.</a:t>
                      </a:r>
                      <a:endParaRPr lang="ko-KR" altLang="en-US" sz="1200" b="0" i="0" dirty="0"/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9114188"/>
                  </a:ext>
                </a:extLst>
              </a:tr>
            </a:tbl>
          </a:graphicData>
        </a:graphic>
      </p:graphicFrame>
      <p:pic>
        <p:nvPicPr>
          <p:cNvPr id="14" name="내용 개체 틀 1">
            <a:extLst>
              <a:ext uri="{FF2B5EF4-FFF2-40B4-BE49-F238E27FC236}">
                <a16:creationId xmlns:a16="http://schemas.microsoft.com/office/drawing/2014/main" id="{359B2FBD-1F37-4A28-9481-577B1B7E91FC}"/>
              </a:ext>
            </a:extLst>
          </p:cNvPr>
          <p:cNvPicPr>
            <a:picLocks noGrp="1" noChangeAspect="1"/>
          </p:cNvPicPr>
          <p:nvPr>
            <p:ph idx="23"/>
          </p:nvPr>
        </p:nvPicPr>
        <p:blipFill>
          <a:blip r:embed="rId2"/>
          <a:stretch>
            <a:fillRect/>
          </a:stretch>
        </p:blipFill>
        <p:spPr>
          <a:xfrm>
            <a:off x="560127" y="696913"/>
            <a:ext cx="2872308" cy="4392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5265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2C38F543-8388-4732-943F-994406773BCA}"/>
              </a:ext>
            </a:extLst>
          </p:cNvPr>
          <p:cNvGraphicFramePr>
            <a:graphicFrameLocks noGrp="1"/>
          </p:cNvGraphicFramePr>
          <p:nvPr>
            <p:ph idx="24"/>
            <p:extLst>
              <p:ext uri="{D42A27DB-BD31-4B8C-83A1-F6EECF244321}">
                <p14:modId xmlns:p14="http://schemas.microsoft.com/office/powerpoint/2010/main" val="1353447757"/>
              </p:ext>
            </p:extLst>
          </p:nvPr>
        </p:nvGraphicFramePr>
        <p:xfrm>
          <a:off x="428625" y="553245"/>
          <a:ext cx="8320089" cy="4438719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75023">
                  <a:extLst>
                    <a:ext uri="{9D8B030D-6E8A-4147-A177-3AD203B41FA5}">
                      <a16:colId xmlns:a16="http://schemas.microsoft.com/office/drawing/2014/main" val="3337199568"/>
                    </a:ext>
                  </a:extLst>
                </a:gridCol>
                <a:gridCol w="7345066">
                  <a:extLst>
                    <a:ext uri="{9D8B030D-6E8A-4147-A177-3AD203B41FA5}">
                      <a16:colId xmlns:a16="http://schemas.microsoft.com/office/drawing/2014/main" val="396899511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dirty="0"/>
                        <a:t>종류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dirty="0"/>
                        <a:t>설명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474531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Level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캐릭터에 대한 레벨이다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레벨이 올라간다면 </a:t>
                      </a:r>
                      <a:r>
                        <a:rPr lang="en-US" altLang="ko-KR" sz="1200" b="1" dirty="0">
                          <a:solidFill>
                            <a:srgbClr val="C00000"/>
                          </a:solidFill>
                        </a:rPr>
                        <a:t>6</a:t>
                      </a:r>
                      <a:r>
                        <a:rPr lang="ko-KR" altLang="en-US" sz="1200" b="1" dirty="0">
                          <a:solidFill>
                            <a:srgbClr val="C00000"/>
                          </a:solidFill>
                        </a:rPr>
                        <a:t>개의 </a:t>
                      </a:r>
                      <a:r>
                        <a:rPr lang="ko-KR" altLang="en-US" sz="1200" b="1" dirty="0" err="1">
                          <a:solidFill>
                            <a:srgbClr val="C00000"/>
                          </a:solidFill>
                        </a:rPr>
                        <a:t>스텟</a:t>
                      </a:r>
                      <a:r>
                        <a:rPr lang="ko-KR" altLang="en-US" sz="1200" b="1" dirty="0">
                          <a:solidFill>
                            <a:srgbClr val="C00000"/>
                          </a:solidFill>
                        </a:rPr>
                        <a:t> 포인트와 스킬 포인트 </a:t>
                      </a:r>
                      <a:r>
                        <a:rPr lang="en-US" altLang="ko-KR" sz="1200" b="1" dirty="0">
                          <a:solidFill>
                            <a:srgbClr val="C00000"/>
                          </a:solidFill>
                        </a:rPr>
                        <a:t>2</a:t>
                      </a:r>
                      <a:r>
                        <a:rPr lang="ko-KR" altLang="en-US" sz="1200" b="1" dirty="0">
                          <a:solidFill>
                            <a:srgbClr val="C00000"/>
                          </a:solidFill>
                        </a:rPr>
                        <a:t>개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를 받는다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54453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Exp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플레이어가 </a:t>
                      </a:r>
                      <a:r>
                        <a:rPr lang="ko-KR" altLang="en-US" sz="1200" b="1" dirty="0">
                          <a:solidFill>
                            <a:srgbClr val="C00000"/>
                          </a:solidFill>
                        </a:rPr>
                        <a:t>다음 레벨로 가기 위해 필요한 경험치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이다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49149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Hp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플레이어의 </a:t>
                      </a:r>
                      <a:r>
                        <a:rPr lang="ko-KR" altLang="en-US" sz="1200" b="1" dirty="0">
                          <a:solidFill>
                            <a:srgbClr val="C00000"/>
                          </a:solidFill>
                        </a:rPr>
                        <a:t>체력으로 </a:t>
                      </a:r>
                      <a:r>
                        <a:rPr lang="en-US" altLang="ko-KR" sz="1200" b="1" dirty="0">
                          <a:solidFill>
                            <a:srgbClr val="C00000"/>
                          </a:solidFill>
                        </a:rPr>
                        <a:t>DEX</a:t>
                      </a:r>
                      <a:r>
                        <a:rPr lang="ko-KR" altLang="en-US" sz="1200" b="1" dirty="0">
                          <a:solidFill>
                            <a:srgbClr val="C00000"/>
                          </a:solidFill>
                        </a:rPr>
                        <a:t>에 영향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을 받는다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673148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 err="1"/>
                        <a:t>Mp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플레이어가 </a:t>
                      </a:r>
                      <a:r>
                        <a:rPr lang="ko-KR" altLang="en-US" sz="1200" b="1" dirty="0">
                          <a:solidFill>
                            <a:srgbClr val="C00000"/>
                          </a:solidFill>
                        </a:rPr>
                        <a:t>스킬을 쓰기 위해 필요한 코스트로 </a:t>
                      </a:r>
                      <a:r>
                        <a:rPr lang="en-US" altLang="ko-KR" sz="1200" b="1" dirty="0">
                          <a:solidFill>
                            <a:srgbClr val="C00000"/>
                          </a:solidFill>
                        </a:rPr>
                        <a:t>INT</a:t>
                      </a:r>
                      <a:r>
                        <a:rPr lang="ko-KR" altLang="en-US" sz="1200" b="1" dirty="0">
                          <a:solidFill>
                            <a:srgbClr val="C00000"/>
                          </a:solidFill>
                        </a:rPr>
                        <a:t>에 영향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을 받는다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8232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Vital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플레이어가 </a:t>
                      </a:r>
                      <a:r>
                        <a:rPr lang="ko-KR" altLang="en-US" sz="1200" b="1" dirty="0">
                          <a:solidFill>
                            <a:srgbClr val="C00000"/>
                          </a:solidFill>
                        </a:rPr>
                        <a:t>구르기를 쓰기 위해 필요한 코스트로 </a:t>
                      </a:r>
                      <a:r>
                        <a:rPr lang="en-US" altLang="ko-KR" sz="1200" b="1" dirty="0">
                          <a:solidFill>
                            <a:srgbClr val="C00000"/>
                          </a:solidFill>
                        </a:rPr>
                        <a:t>DEX</a:t>
                      </a:r>
                      <a:r>
                        <a:rPr lang="ko-KR" altLang="en-US" sz="1200" b="1" dirty="0">
                          <a:solidFill>
                            <a:srgbClr val="C00000"/>
                          </a:solidFill>
                        </a:rPr>
                        <a:t>에 영향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을 받는다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5305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Damage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rgbClr val="C00000"/>
                          </a:solidFill>
                        </a:rPr>
                        <a:t>장비로부터 얻은 추가 데미지와 </a:t>
                      </a:r>
                      <a:r>
                        <a:rPr lang="en-US" altLang="ko-KR" sz="1200" b="1" dirty="0">
                          <a:solidFill>
                            <a:srgbClr val="C00000"/>
                          </a:solidFill>
                        </a:rPr>
                        <a:t>Str</a:t>
                      </a:r>
                      <a:r>
                        <a:rPr lang="ko-KR" altLang="en-US" sz="1200" b="1" dirty="0">
                          <a:solidFill>
                            <a:srgbClr val="C00000"/>
                          </a:solidFill>
                        </a:rPr>
                        <a:t>에서 계산한 데미지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를 더한 만큼의 데미지를 적에게 가한다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929885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 err="1"/>
                        <a:t>Deffence</a:t>
                      </a:r>
                      <a:endParaRPr lang="en-US" altLang="ko-KR" sz="1400" dirty="0"/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플레이어가 </a:t>
                      </a:r>
                      <a:r>
                        <a:rPr lang="ko-KR" altLang="en-US" sz="1200" b="1" dirty="0">
                          <a:solidFill>
                            <a:srgbClr val="C00000"/>
                          </a:solidFill>
                        </a:rPr>
                        <a:t>몬스터로 받는 데미지를 감소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시킨다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50342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Str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rgbClr val="C00000"/>
                          </a:solidFill>
                        </a:rPr>
                        <a:t>데미지를 관여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 [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공식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]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839754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 err="1"/>
                        <a:t>Dex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rgbClr val="C00000"/>
                          </a:solidFill>
                        </a:rPr>
                        <a:t>최대 </a:t>
                      </a:r>
                      <a:r>
                        <a:rPr lang="en-US" altLang="ko-KR" sz="1200" b="1" dirty="0">
                          <a:solidFill>
                            <a:srgbClr val="C00000"/>
                          </a:solidFill>
                        </a:rPr>
                        <a:t>HP</a:t>
                      </a:r>
                      <a:r>
                        <a:rPr lang="ko-KR" altLang="en-US" sz="1200" b="1" dirty="0">
                          <a:solidFill>
                            <a:srgbClr val="C00000"/>
                          </a:solidFill>
                        </a:rPr>
                        <a:t>와 </a:t>
                      </a:r>
                      <a:r>
                        <a:rPr lang="en-US" altLang="ko-KR" sz="1200" b="1" dirty="0">
                          <a:solidFill>
                            <a:srgbClr val="C00000"/>
                          </a:solidFill>
                        </a:rPr>
                        <a:t>Vital</a:t>
                      </a:r>
                      <a:r>
                        <a:rPr lang="ko-KR" altLang="en-US" sz="1200" b="1" dirty="0">
                          <a:solidFill>
                            <a:srgbClr val="C00000"/>
                          </a:solidFill>
                        </a:rPr>
                        <a:t>을 관여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 [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공식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]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139068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Int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rgbClr val="C00000"/>
                          </a:solidFill>
                        </a:rPr>
                        <a:t>최대 </a:t>
                      </a:r>
                      <a:r>
                        <a:rPr lang="en-US" altLang="ko-KR" sz="1200" b="1" dirty="0">
                          <a:solidFill>
                            <a:srgbClr val="C00000"/>
                          </a:solidFill>
                        </a:rPr>
                        <a:t>MP</a:t>
                      </a:r>
                      <a:r>
                        <a:rPr lang="ko-KR" altLang="en-US" sz="1200" b="1" dirty="0">
                          <a:solidFill>
                            <a:srgbClr val="C00000"/>
                          </a:solidFill>
                        </a:rPr>
                        <a:t>를 관여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 [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공식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]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239199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SP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스킬을 찍을 수 있는 포인트로 </a:t>
                      </a:r>
                      <a:r>
                        <a:rPr lang="ko-KR" altLang="en-US" sz="1200" b="1" dirty="0">
                          <a:solidFill>
                            <a:srgbClr val="C00000"/>
                          </a:solidFill>
                        </a:rPr>
                        <a:t>스킬의 숙련도가 증가할수록 요구되는 포인트가 증가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0940507"/>
                  </a:ext>
                </a:extLst>
              </a:tr>
            </a:tbl>
          </a:graphicData>
        </a:graphic>
      </p:graphicFrame>
      <p:sp>
        <p:nvSpPr>
          <p:cNvPr id="3" name="제목 2">
            <a:extLst>
              <a:ext uri="{FF2B5EF4-FFF2-40B4-BE49-F238E27FC236}">
                <a16:creationId xmlns:a16="http://schemas.microsoft.com/office/drawing/2014/main" id="{BC7D0C68-DA6E-48D6-8479-59A14E854B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플레이어 설정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A060071-4D67-4674-B849-961E56CBC589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r>
              <a:rPr lang="ko-KR" altLang="en-US" dirty="0"/>
              <a:t>캐릭터 </a:t>
            </a:r>
            <a:r>
              <a:rPr lang="ko-KR" altLang="en-US" dirty="0" err="1"/>
              <a:t>스테이터스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C1D5087-37F8-454C-8A75-84EF409CE7A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62402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내용 개체 틀 16">
            <a:extLst>
              <a:ext uri="{FF2B5EF4-FFF2-40B4-BE49-F238E27FC236}">
                <a16:creationId xmlns:a16="http://schemas.microsoft.com/office/drawing/2014/main" id="{4B644DC4-E858-4DC3-AEFD-2A944EEEA7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36"/>
          <a:stretch/>
        </p:blipFill>
        <p:spPr>
          <a:xfrm>
            <a:off x="423854" y="696913"/>
            <a:ext cx="3644090" cy="2258661"/>
          </a:xfrm>
        </p:spPr>
      </p:pic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96BF3954-D82C-442F-ABC1-CE32D490988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9" name="표 9">
            <a:extLst>
              <a:ext uri="{FF2B5EF4-FFF2-40B4-BE49-F238E27FC236}">
                <a16:creationId xmlns:a16="http://schemas.microsoft.com/office/drawing/2014/main" id="{760D4BE0-0741-45AA-B27A-C9AFCA196A40}"/>
              </a:ext>
            </a:extLst>
          </p:cNvPr>
          <p:cNvGraphicFramePr>
            <a:graphicFrameLocks noGrp="1"/>
          </p:cNvGraphicFramePr>
          <p:nvPr>
            <p:ph idx="22"/>
            <p:extLst>
              <p:ext uri="{D42A27DB-BD31-4B8C-83A1-F6EECF244321}">
                <p14:modId xmlns:p14="http://schemas.microsoft.com/office/powerpoint/2010/main" val="3341473515"/>
              </p:ext>
            </p:extLst>
          </p:nvPr>
        </p:nvGraphicFramePr>
        <p:xfrm>
          <a:off x="4468813" y="696913"/>
          <a:ext cx="4279900" cy="436561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751259">
                  <a:extLst>
                    <a:ext uri="{9D8B030D-6E8A-4147-A177-3AD203B41FA5}">
                      <a16:colId xmlns:a16="http://schemas.microsoft.com/office/drawing/2014/main" val="2536146937"/>
                    </a:ext>
                  </a:extLst>
                </a:gridCol>
                <a:gridCol w="3528641">
                  <a:extLst>
                    <a:ext uri="{9D8B030D-6E8A-4147-A177-3AD203B41FA5}">
                      <a16:colId xmlns:a16="http://schemas.microsoft.com/office/drawing/2014/main" val="3256982538"/>
                    </a:ext>
                  </a:extLst>
                </a:gridCol>
              </a:tblGrid>
              <a:tr h="14436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/>
                        <a:t>기능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/>
                        <a:t>설명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9608998"/>
                  </a:ext>
                </a:extLst>
              </a:tr>
              <a:tr h="72041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구르기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보스 몬스터의 공격을 회피할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1" dirty="0">
                          <a:solidFill>
                            <a:srgbClr val="C00000"/>
                          </a:solidFill>
                        </a:rPr>
                        <a:t>기력을 넣어 구르기의 횟수를 조절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할 것이다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7222739"/>
                  </a:ext>
                </a:extLst>
              </a:tr>
              <a:tr h="104721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일반 공격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유저가 </a:t>
                      </a:r>
                      <a:r>
                        <a:rPr lang="ko-KR" altLang="en-US" sz="1200" b="1" dirty="0">
                          <a:solidFill>
                            <a:srgbClr val="C00000"/>
                          </a:solidFill>
                        </a:rPr>
                        <a:t>공격 버튼을 한번 누르면</a:t>
                      </a:r>
                      <a:r>
                        <a:rPr lang="en-US" altLang="ko-KR" sz="1200" b="1" dirty="0">
                          <a:solidFill>
                            <a:srgbClr val="C00000"/>
                          </a:solidFill>
                        </a:rPr>
                        <a:t>,</a:t>
                      </a:r>
                      <a:r>
                        <a:rPr lang="ko-KR" altLang="en-US" sz="1200" b="1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altLang="ko-KR" sz="1200" b="1" dirty="0">
                          <a:solidFill>
                            <a:srgbClr val="C00000"/>
                          </a:solidFill>
                        </a:rPr>
                        <a:t>1</a:t>
                      </a:r>
                      <a:r>
                        <a:rPr lang="ko-KR" altLang="en-US" sz="1200" b="1" dirty="0">
                          <a:solidFill>
                            <a:srgbClr val="C00000"/>
                          </a:solidFill>
                        </a:rPr>
                        <a:t>번의 공격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을 바라보고 있는 방향으로 공격 모션과 데미지를 가한다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961635"/>
                  </a:ext>
                </a:extLst>
              </a:tr>
              <a:tr h="72041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연속 공격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유저가 </a:t>
                      </a:r>
                      <a:r>
                        <a:rPr lang="ko-KR" altLang="en-US" sz="1200" b="1" dirty="0">
                          <a:solidFill>
                            <a:srgbClr val="C00000"/>
                          </a:solidFill>
                        </a:rPr>
                        <a:t>공격버튼을 연속으로 누르면 최대 </a:t>
                      </a:r>
                      <a:r>
                        <a:rPr lang="en-US" altLang="ko-KR" sz="1200" b="1" dirty="0">
                          <a:solidFill>
                            <a:srgbClr val="C00000"/>
                          </a:solidFill>
                        </a:rPr>
                        <a:t>3</a:t>
                      </a:r>
                      <a:r>
                        <a:rPr lang="ko-KR" altLang="en-US" sz="1200" b="1" dirty="0">
                          <a:solidFill>
                            <a:srgbClr val="C00000"/>
                          </a:solidFill>
                        </a:rPr>
                        <a:t>회의 공격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을 연달아 가한다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이때 데미지는 일반 공격을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회 하는 것 보다 높은 데미지를 가한다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다만 </a:t>
                      </a:r>
                      <a:r>
                        <a:rPr lang="ko-KR" altLang="en-US" sz="1200" b="1" dirty="0">
                          <a:solidFill>
                            <a:srgbClr val="C00000"/>
                          </a:solidFill>
                        </a:rPr>
                        <a:t>콤보 공격 도중에는 이동하지 못하고</a:t>
                      </a:r>
                      <a:r>
                        <a:rPr lang="en-US" altLang="ko-KR" sz="1200" b="1" dirty="0">
                          <a:solidFill>
                            <a:srgbClr val="C00000"/>
                          </a:solidFill>
                        </a:rPr>
                        <a:t>, </a:t>
                      </a:r>
                      <a:r>
                        <a:rPr lang="ko-KR" altLang="en-US" sz="1200" b="1" dirty="0">
                          <a:solidFill>
                            <a:srgbClr val="C00000"/>
                          </a:solidFill>
                        </a:rPr>
                        <a:t>구르기를 통해 모션을 끊을 수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7496844"/>
                  </a:ext>
                </a:extLst>
              </a:tr>
              <a:tr h="72041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스킬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플레이어는 회복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무기나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방어구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강화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신체 강화 스킬을 사용한다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3877144"/>
                  </a:ext>
                </a:extLst>
              </a:tr>
            </a:tbl>
          </a:graphicData>
        </a:graphic>
      </p:graphicFrame>
      <p:sp>
        <p:nvSpPr>
          <p:cNvPr id="4" name="제목 3">
            <a:extLst>
              <a:ext uri="{FF2B5EF4-FFF2-40B4-BE49-F238E27FC236}">
                <a16:creationId xmlns:a16="http://schemas.microsoft.com/office/drawing/2014/main" id="{D76393AA-12B2-4FDE-A4FC-0630DF1FB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플레이어 설정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28883EF7-42C5-4CB8-BC56-0B5CDE76E47C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r>
              <a:rPr lang="ko-KR" altLang="en-US" dirty="0"/>
              <a:t>플레이어의 공격 패턴</a:t>
            </a:r>
          </a:p>
        </p:txBody>
      </p:sp>
      <p:pic>
        <p:nvPicPr>
          <p:cNvPr id="23" name="내용 개체 틀 22">
            <a:extLst>
              <a:ext uri="{FF2B5EF4-FFF2-40B4-BE49-F238E27FC236}">
                <a16:creationId xmlns:a16="http://schemas.microsoft.com/office/drawing/2014/main" id="{B9C4A293-80EB-4265-918E-EEF2D5AA5C4E}"/>
              </a:ext>
            </a:extLst>
          </p:cNvPr>
          <p:cNvPicPr>
            <a:picLocks noGrp="1" noChangeAspect="1"/>
          </p:cNvPicPr>
          <p:nvPr>
            <p:ph idx="21"/>
          </p:nvPr>
        </p:nvPicPr>
        <p:blipFill rotWithShape="1">
          <a:blip r:embed="rId3"/>
          <a:srcRect t="-1" b="14947"/>
          <a:stretch/>
        </p:blipFill>
        <p:spPr>
          <a:xfrm>
            <a:off x="2265761" y="4158042"/>
            <a:ext cx="1806231" cy="100605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EEA9F08-099E-48C5-81CB-5E82F6AEF66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7840"/>
          <a:stretch/>
        </p:blipFill>
        <p:spPr>
          <a:xfrm>
            <a:off x="427725" y="3048114"/>
            <a:ext cx="1798134" cy="108521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DC5ABD4-1A3B-4ADC-90E4-D63D15EA05A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9471"/>
          <a:stretch/>
        </p:blipFill>
        <p:spPr>
          <a:xfrm>
            <a:off x="2269810" y="3042810"/>
            <a:ext cx="1798134" cy="1085218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85CE8C13-5DA2-491A-B90B-6C8C6FA3C8B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702" y="696913"/>
            <a:ext cx="1482818" cy="601813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E57BBF14-DF11-4553-A11E-E3C1B9D1820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14545"/>
          <a:stretch/>
        </p:blipFill>
        <p:spPr>
          <a:xfrm>
            <a:off x="419629" y="4158042"/>
            <a:ext cx="1806230" cy="1006050"/>
          </a:xfrm>
          <a:prstGeom prst="rect">
            <a:avLst/>
          </a:prstGeom>
        </p:spPr>
      </p:pic>
      <p:sp>
        <p:nvSpPr>
          <p:cNvPr id="25" name="화살표: 오른쪽 24">
            <a:extLst>
              <a:ext uri="{FF2B5EF4-FFF2-40B4-BE49-F238E27FC236}">
                <a16:creationId xmlns:a16="http://schemas.microsoft.com/office/drawing/2014/main" id="{8C81B91D-6CB3-4524-A034-684171F91568}"/>
              </a:ext>
            </a:extLst>
          </p:cNvPr>
          <p:cNvSpPr/>
          <p:nvPr/>
        </p:nvSpPr>
        <p:spPr>
          <a:xfrm>
            <a:off x="2012564" y="3433564"/>
            <a:ext cx="504056" cy="246488"/>
          </a:xfrm>
          <a:prstGeom prst="rightArrow">
            <a:avLst/>
          </a:prstGeom>
          <a:solidFill>
            <a:schemeClr val="tx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화살표: 오른쪽 26">
            <a:extLst>
              <a:ext uri="{FF2B5EF4-FFF2-40B4-BE49-F238E27FC236}">
                <a16:creationId xmlns:a16="http://schemas.microsoft.com/office/drawing/2014/main" id="{BB19DD83-DD91-477B-AB12-47A9F80817B6}"/>
              </a:ext>
            </a:extLst>
          </p:cNvPr>
          <p:cNvSpPr/>
          <p:nvPr/>
        </p:nvSpPr>
        <p:spPr>
          <a:xfrm rot="10800000">
            <a:off x="2012564" y="4537823"/>
            <a:ext cx="504056" cy="246488"/>
          </a:xfrm>
          <a:prstGeom prst="rightArrow">
            <a:avLst/>
          </a:prstGeom>
          <a:solidFill>
            <a:schemeClr val="tx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화살표: 오른쪽 27">
            <a:extLst>
              <a:ext uri="{FF2B5EF4-FFF2-40B4-BE49-F238E27FC236}">
                <a16:creationId xmlns:a16="http://schemas.microsoft.com/office/drawing/2014/main" id="{3AA74DD5-7DCD-4471-9D74-F956E2F0F7AD}"/>
              </a:ext>
            </a:extLst>
          </p:cNvPr>
          <p:cNvSpPr/>
          <p:nvPr/>
        </p:nvSpPr>
        <p:spPr>
          <a:xfrm rot="5400000">
            <a:off x="2916848" y="4007988"/>
            <a:ext cx="504056" cy="246488"/>
          </a:xfrm>
          <a:prstGeom prst="rightArrow">
            <a:avLst/>
          </a:prstGeom>
          <a:solidFill>
            <a:schemeClr val="tx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862075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BC7D0C68-DA6E-48D6-8479-59A14E854B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플레이어 설정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A060071-4D67-4674-B849-961E56CBC589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r>
              <a:rPr lang="ko-KR" altLang="en-US" dirty="0"/>
              <a:t>모험가 직업의 등급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C1D5087-37F8-454C-8A75-84EF409CE7A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7" name="표 8">
            <a:extLst>
              <a:ext uri="{FF2B5EF4-FFF2-40B4-BE49-F238E27FC236}">
                <a16:creationId xmlns:a16="http://schemas.microsoft.com/office/drawing/2014/main" id="{62E3D854-EE45-4E6B-B3DF-51EF6390D3F2}"/>
              </a:ext>
            </a:extLst>
          </p:cNvPr>
          <p:cNvGraphicFramePr>
            <a:graphicFrameLocks noGrp="1"/>
          </p:cNvGraphicFramePr>
          <p:nvPr>
            <p:ph idx="24"/>
            <p:extLst>
              <p:ext uri="{D42A27DB-BD31-4B8C-83A1-F6EECF244321}">
                <p14:modId xmlns:p14="http://schemas.microsoft.com/office/powerpoint/2010/main" val="181221216"/>
              </p:ext>
            </p:extLst>
          </p:nvPr>
        </p:nvGraphicFramePr>
        <p:xfrm>
          <a:off x="411956" y="553244"/>
          <a:ext cx="8320087" cy="468052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91692">
                  <a:extLst>
                    <a:ext uri="{9D8B030D-6E8A-4147-A177-3AD203B41FA5}">
                      <a16:colId xmlns:a16="http://schemas.microsoft.com/office/drawing/2014/main" val="1320073747"/>
                    </a:ext>
                  </a:extLst>
                </a:gridCol>
                <a:gridCol w="5671963">
                  <a:extLst>
                    <a:ext uri="{9D8B030D-6E8A-4147-A177-3AD203B41FA5}">
                      <a16:colId xmlns:a16="http://schemas.microsoft.com/office/drawing/2014/main" val="4115229577"/>
                    </a:ext>
                  </a:extLst>
                </a:gridCol>
                <a:gridCol w="1656432">
                  <a:extLst>
                    <a:ext uri="{9D8B030D-6E8A-4147-A177-3AD203B41FA5}">
                      <a16:colId xmlns:a16="http://schemas.microsoft.com/office/drawing/2014/main" val="3452686711"/>
                    </a:ext>
                  </a:extLst>
                </a:gridCol>
              </a:tblGrid>
              <a:tr h="4679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등급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설명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단독 퇴치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95466006"/>
                  </a:ext>
                </a:extLst>
              </a:tr>
              <a:tr h="11092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백금</a:t>
                      </a:r>
                      <a:r>
                        <a:rPr lang="en-US" altLang="ko-KR" sz="1400" dirty="0"/>
                        <a:t>(1)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전설이나 신화 속 영웅 그 자체로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성검이나 신에게 선택된 용사들만 올라갈 수 있는 단계다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다만 </a:t>
                      </a:r>
                      <a:r>
                        <a:rPr lang="ko-KR" altLang="en-US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신화급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몬스터는 자신과 같은 등급을 어느정도 모아야 퇴치 가능하다</a:t>
                      </a:r>
                      <a:r>
                        <a:rPr lang="en-US" altLang="ko-KR" sz="12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 err="1"/>
                        <a:t>전설급</a:t>
                      </a:r>
                      <a:r>
                        <a:rPr lang="ko-KR" altLang="en-US" sz="1200" dirty="0"/>
                        <a:t> 몬스터 이하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2979655"/>
                  </a:ext>
                </a:extLst>
              </a:tr>
              <a:tr h="7630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금</a:t>
                      </a:r>
                      <a:r>
                        <a:rPr lang="en-US" altLang="ko-KR" sz="1400" dirty="0"/>
                        <a:t>(2)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용사나 그에 버금가는 실력을 가진 준용사급 실력자들이며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길드가 아닌 국가에 고용되어 활동한다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주로 길드에서 감당하기 힘든 대규모 위험 임무에 동원된다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 err="1"/>
                        <a:t>세계급</a:t>
                      </a:r>
                      <a:r>
                        <a:rPr lang="ko-KR" altLang="en-US" sz="1200" dirty="0"/>
                        <a:t> 몬스터 이하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4626460"/>
                  </a:ext>
                </a:extLst>
              </a:tr>
              <a:tr h="11092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은</a:t>
                      </a:r>
                      <a:r>
                        <a:rPr lang="en-US" altLang="ko-KR" sz="1400" dirty="0"/>
                        <a:t>(3)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평범한 모험가들이 오를 수 있는 최상위 등급으로 길드와 모험가들에게 사회공헌도와 능력이 인정되어 선망의 대상인 등급이다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간혹 국가로부터 직접 명령을 받기도 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 err="1"/>
                        <a:t>지역급</a:t>
                      </a:r>
                      <a:r>
                        <a:rPr lang="ko-KR" altLang="en-US" sz="1200" dirty="0"/>
                        <a:t> 몬스터 이하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40117233"/>
                  </a:ext>
                </a:extLst>
              </a:tr>
              <a:tr h="4679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동</a:t>
                      </a:r>
                      <a:r>
                        <a:rPr lang="en-US" altLang="ko-KR" sz="1400" dirty="0"/>
                        <a:t>(4)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/>
                        <a:t>일반 몬스터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45763574"/>
                  </a:ext>
                </a:extLst>
              </a:tr>
              <a:tr h="7630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홍옥</a:t>
                      </a:r>
                      <a:r>
                        <a:rPr lang="en-US" altLang="ko-KR" sz="1400" dirty="0"/>
                        <a:t>(5)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재능이 있고 사회공헌도가 제법 있는 모험가가 받는 등급으로 의뢰 받을 수 있는 퀘스트가 늘어나며 대형 몬스터 토벌 같은 보수가 높은 퀘스트를 받을 수 있다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/>
                        <a:t>일반 몬스터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918966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654800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BC7D0C68-DA6E-48D6-8479-59A14E854B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플레이어 설정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A060071-4D67-4674-B849-961E56CBC589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r>
              <a:rPr lang="ko-KR" altLang="en-US" dirty="0"/>
              <a:t>모험가 직업의 등급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C1D5087-37F8-454C-8A75-84EF409CE7A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7" name="표 8">
            <a:extLst>
              <a:ext uri="{FF2B5EF4-FFF2-40B4-BE49-F238E27FC236}">
                <a16:creationId xmlns:a16="http://schemas.microsoft.com/office/drawing/2014/main" id="{62E3D854-EE45-4E6B-B3DF-51EF6390D3F2}"/>
              </a:ext>
            </a:extLst>
          </p:cNvPr>
          <p:cNvGraphicFramePr>
            <a:graphicFrameLocks noGrp="1"/>
          </p:cNvGraphicFramePr>
          <p:nvPr>
            <p:ph idx="24"/>
            <p:extLst>
              <p:ext uri="{D42A27DB-BD31-4B8C-83A1-F6EECF244321}">
                <p14:modId xmlns:p14="http://schemas.microsoft.com/office/powerpoint/2010/main" val="3313117658"/>
              </p:ext>
            </p:extLst>
          </p:nvPr>
        </p:nvGraphicFramePr>
        <p:xfrm>
          <a:off x="411956" y="553244"/>
          <a:ext cx="8320087" cy="468051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91692">
                  <a:extLst>
                    <a:ext uri="{9D8B030D-6E8A-4147-A177-3AD203B41FA5}">
                      <a16:colId xmlns:a16="http://schemas.microsoft.com/office/drawing/2014/main" val="1320073747"/>
                    </a:ext>
                  </a:extLst>
                </a:gridCol>
                <a:gridCol w="5671963">
                  <a:extLst>
                    <a:ext uri="{9D8B030D-6E8A-4147-A177-3AD203B41FA5}">
                      <a16:colId xmlns:a16="http://schemas.microsoft.com/office/drawing/2014/main" val="4115229577"/>
                    </a:ext>
                  </a:extLst>
                </a:gridCol>
                <a:gridCol w="1656432">
                  <a:extLst>
                    <a:ext uri="{9D8B030D-6E8A-4147-A177-3AD203B41FA5}">
                      <a16:colId xmlns:a16="http://schemas.microsoft.com/office/drawing/2014/main" val="3452686711"/>
                    </a:ext>
                  </a:extLst>
                </a:gridCol>
              </a:tblGrid>
              <a:tr h="5288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등급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설명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단독 퇴치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95466006"/>
                  </a:ext>
                </a:extLst>
              </a:tr>
              <a:tr h="5288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/>
                        <a:t>취옥</a:t>
                      </a:r>
                      <a:r>
                        <a:rPr lang="en-US" altLang="ko-KR" sz="1400" dirty="0"/>
                        <a:t>(6)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  <a:t>일반 몬스터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2979655"/>
                  </a:ext>
                </a:extLst>
              </a:tr>
              <a:tr h="5288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/>
                        <a:t>청옥</a:t>
                      </a:r>
                      <a:r>
                        <a:rPr lang="en-US" altLang="ko-KR" sz="1400" dirty="0"/>
                        <a:t>(7)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  <a:t>일반 몬스터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4626460"/>
                  </a:ext>
                </a:extLst>
              </a:tr>
              <a:tr h="20361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강철</a:t>
                      </a:r>
                      <a:r>
                        <a:rPr lang="en-US" altLang="ko-KR" sz="1400" dirty="0"/>
                        <a:t>(8)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여기까지는 막 들어온 신참에서 어느 정도 경험과 실적이 있는 초보로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많은 신참 모험가들이 반이상이 이 단계를 넘지 못하고 사망하거나 폐인이 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원인은 본격적으로 던전의 몬스터 들을 퇴치하는 퀘스트가 부여되기 때문이다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고블린이나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오크같은 낮은 단계의 다량의 몬스터 들이 도시로 침입한 경우가 아니면 레이드 임무를 받지 못한다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플레이어가 시작하는 등급의 시작이다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40117233"/>
                  </a:ext>
                </a:extLst>
              </a:tr>
              <a:tr h="5288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흑요</a:t>
                      </a:r>
                      <a:r>
                        <a:rPr lang="en-US" altLang="ko-KR" sz="1400" dirty="0"/>
                        <a:t>(9)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45763574"/>
                  </a:ext>
                </a:extLst>
              </a:tr>
              <a:tr h="5288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백자</a:t>
                      </a:r>
                      <a:r>
                        <a:rPr lang="en-US" altLang="ko-KR" sz="1400" dirty="0"/>
                        <a:t>(10)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918966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85753521"/>
      </p:ext>
    </p:extLst>
  </p:cSld>
  <p:clrMapOvr>
    <a:masterClrMapping/>
  </p:clrMapOvr>
</p:sld>
</file>

<file path=ppt/theme/theme1.xml><?xml version="1.0" encoding="utf-8"?>
<a:theme xmlns:a="http://schemas.openxmlformats.org/drawingml/2006/main" name="blank">
  <a:themeElements>
    <a:clrScheme name="메트로">
      <a:dk1>
        <a:sysClr val="windowText" lastClr="000000"/>
      </a:dk1>
      <a:lt1>
        <a:sysClr val="window" lastClr="FFFFFF"/>
      </a:lt1>
      <a:dk2>
        <a:srgbClr val="4E5B6F"/>
      </a:dk2>
      <a:lt2>
        <a:srgbClr val="D6ECFF"/>
      </a:lt2>
      <a:accent1>
        <a:srgbClr val="7FD13B"/>
      </a:accent1>
      <a:accent2>
        <a:srgbClr val="EA157A"/>
      </a:accent2>
      <a:accent3>
        <a:srgbClr val="FEB80A"/>
      </a:accent3>
      <a:accent4>
        <a:srgbClr val="00ADDC"/>
      </a:accent4>
      <a:accent5>
        <a:srgbClr val="738AC8"/>
      </a:accent5>
      <a:accent6>
        <a:srgbClr val="1AB39F"/>
      </a:accent6>
      <a:hlink>
        <a:srgbClr val="EB8803"/>
      </a:hlink>
      <a:folHlink>
        <a:srgbClr val="5F7791"/>
      </a:folHlink>
    </a:clrScheme>
    <a:fontScheme name="맑은 고딕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디자인 사용자 지정">
  <a:themeElements>
    <a:clrScheme name="BlackTie">
      <a:dk1>
        <a:srgbClr val="000000"/>
      </a:dk1>
      <a:lt1>
        <a:srgbClr val="FFFFFF"/>
      </a:lt1>
      <a:dk2>
        <a:srgbClr val="46464A"/>
      </a:dk2>
      <a:lt2>
        <a:srgbClr val="E3DCCF"/>
      </a:lt2>
      <a:accent1>
        <a:srgbClr val="6F6F74"/>
      </a:accent1>
      <a:accent2>
        <a:srgbClr val="A7B789"/>
      </a:accent2>
      <a:accent3>
        <a:srgbClr val="BEAE98"/>
      </a:accent3>
      <a:accent4>
        <a:srgbClr val="92A9B9"/>
      </a:accent4>
      <a:accent5>
        <a:srgbClr val="9C8265"/>
      </a:accent5>
      <a:accent6>
        <a:srgbClr val="8D6974"/>
      </a:accent6>
      <a:hlink>
        <a:srgbClr val="67AABF"/>
      </a:hlink>
      <a:folHlink>
        <a:srgbClr val="B1B5AB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2704</Words>
  <Application>Microsoft Office PowerPoint</Application>
  <PresentationFormat>화면 슬라이드 쇼(16:10)</PresentationFormat>
  <Paragraphs>497</Paragraphs>
  <Slides>26</Slides>
  <Notes>0</Notes>
  <HiddenSlides>2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26</vt:i4>
      </vt:variant>
    </vt:vector>
  </HeadingPairs>
  <TitlesOfParts>
    <vt:vector size="33" baseType="lpstr">
      <vt:lpstr>맑은 고딕</vt:lpstr>
      <vt:lpstr>Arial</vt:lpstr>
      <vt:lpstr>Calibri</vt:lpstr>
      <vt:lpstr>Wingdings</vt:lpstr>
      <vt:lpstr>blank</vt:lpstr>
      <vt:lpstr>디자인 사용자 지정</vt:lpstr>
      <vt:lpstr>Custom Design</vt:lpstr>
      <vt:lpstr>PowerPoint 프레젠테이션</vt:lpstr>
      <vt:lpstr>PowerPoint 프레젠테이션</vt:lpstr>
      <vt:lpstr>기획</vt:lpstr>
      <vt:lpstr>기획</vt:lpstr>
      <vt:lpstr>플레이어 설정</vt:lpstr>
      <vt:lpstr>플레이어 설정</vt:lpstr>
      <vt:lpstr>플레이어 설정</vt:lpstr>
      <vt:lpstr>플레이어 설정</vt:lpstr>
      <vt:lpstr>플레이어 설정</vt:lpstr>
      <vt:lpstr>플레이어 설정</vt:lpstr>
      <vt:lpstr>특수 NPC 설정 </vt:lpstr>
      <vt:lpstr>우호적 NPC 설정 </vt:lpstr>
      <vt:lpstr>우호적 NPC 설정 </vt:lpstr>
      <vt:lpstr>우호적 NPC 설정 </vt:lpstr>
      <vt:lpstr>우호적 NPC 설정 </vt:lpstr>
      <vt:lpstr>우호적 NPC 설정 </vt:lpstr>
      <vt:lpstr>몬스터 설정</vt:lpstr>
      <vt:lpstr>몬스터 설정</vt:lpstr>
      <vt:lpstr>몬스터 설정</vt:lpstr>
      <vt:lpstr>몬스터 설정</vt:lpstr>
      <vt:lpstr>몬스터 설정</vt:lpstr>
      <vt:lpstr>몬스터 설정</vt:lpstr>
      <vt:lpstr>몬스터 설정</vt:lpstr>
      <vt:lpstr>몬스터 설정</vt:lpstr>
      <vt:lpstr>아이템 설정</vt:lpstr>
      <vt:lpstr>아이템 설정</vt:lpstr>
    </vt:vector>
  </TitlesOfParts>
  <Company>SBS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FullName</dc:creator>
  <cp:lastModifiedBy>A lia</cp:lastModifiedBy>
  <cp:revision>2963</cp:revision>
  <dcterms:created xsi:type="dcterms:W3CDTF">2019-09-02T05:55:58Z</dcterms:created>
  <dcterms:modified xsi:type="dcterms:W3CDTF">2019-10-07T01:57:51Z</dcterms:modified>
</cp:coreProperties>
</file>